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 id="2147483672" r:id="rId5"/>
    <p:sldMasterId id="2147483685" r:id="rId6"/>
    <p:sldMasterId id="2147483699" r:id="rId7"/>
  </p:sldMasterIdLst>
  <p:notesMasterIdLst>
    <p:notesMasterId r:id="rId28"/>
  </p:notesMasterIdLst>
  <p:sldIdLst>
    <p:sldId id="256" r:id="rId8"/>
    <p:sldId id="1881376699" r:id="rId9"/>
    <p:sldId id="1881376700" r:id="rId10"/>
    <p:sldId id="1881376701" r:id="rId11"/>
    <p:sldId id="1881376689" r:id="rId12"/>
    <p:sldId id="316" r:id="rId13"/>
    <p:sldId id="1881376633" r:id="rId14"/>
    <p:sldId id="1881376690" r:id="rId15"/>
    <p:sldId id="1881376691" r:id="rId16"/>
    <p:sldId id="1881376638" r:id="rId17"/>
    <p:sldId id="1881376673" r:id="rId18"/>
    <p:sldId id="1881376651" r:id="rId19"/>
    <p:sldId id="1881376685" r:id="rId20"/>
    <p:sldId id="1881376696" r:id="rId21"/>
    <p:sldId id="1881376688" r:id="rId22"/>
    <p:sldId id="1881376686" r:id="rId23"/>
    <p:sldId id="1881376631" r:id="rId24"/>
    <p:sldId id="1881376668" r:id="rId25"/>
    <p:sldId id="1881376683" r:id="rId26"/>
    <p:sldId id="1881376674" r:id="rId27"/>
  </p:sldIdLst>
  <p:sldSz cx="12192000" cy="6858000"/>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2876" autoAdjust="0"/>
  </p:normalViewPr>
  <p:slideViewPr>
    <p:cSldViewPr snapToGrid="0">
      <p:cViewPr varScale="1">
        <p:scale>
          <a:sx n="92" d="100"/>
          <a:sy n="92" d="100"/>
        </p:scale>
        <p:origin x="1314" y="78"/>
      </p:cViewPr>
      <p:guideLst/>
    </p:cSldViewPr>
  </p:slideViewPr>
  <p:notesTextViewPr>
    <p:cViewPr>
      <p:scale>
        <a:sx n="3" d="2"/>
        <a:sy n="3" d="2"/>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6.xml"/><Relationship Id="rId18" Type="http://schemas.openxmlformats.org/officeDocument/2006/relationships/slide" Target="slides/slide11.xml"/><Relationship Id="rId26" Type="http://schemas.openxmlformats.org/officeDocument/2006/relationships/slide" Target="slides/slide19.xml"/><Relationship Id="rId3" Type="http://schemas.openxmlformats.org/officeDocument/2006/relationships/customXml" Target="../customXml/item3.xml"/><Relationship Id="rId21" Type="http://schemas.openxmlformats.org/officeDocument/2006/relationships/slide" Target="slides/slide14.xml"/><Relationship Id="rId7" Type="http://schemas.openxmlformats.org/officeDocument/2006/relationships/slideMaster" Target="slideMasters/slideMaster4.xml"/><Relationship Id="rId12" Type="http://schemas.openxmlformats.org/officeDocument/2006/relationships/slide" Target="slides/slide5.xml"/><Relationship Id="rId17" Type="http://schemas.openxmlformats.org/officeDocument/2006/relationships/slide" Target="slides/slide10.xml"/><Relationship Id="rId25" Type="http://schemas.openxmlformats.org/officeDocument/2006/relationships/slide" Target="slides/slide18.xml"/><Relationship Id="rId33" Type="http://schemas.microsoft.com/office/2016/11/relationships/changesInfo" Target="changesInfos/changesInfo1.xml"/><Relationship Id="rId2" Type="http://schemas.openxmlformats.org/officeDocument/2006/relationships/customXml" Target="../customXml/item2.xml"/><Relationship Id="rId16" Type="http://schemas.openxmlformats.org/officeDocument/2006/relationships/slide" Target="slides/slide9.xml"/><Relationship Id="rId20" Type="http://schemas.openxmlformats.org/officeDocument/2006/relationships/slide" Target="slides/slide13.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4.xml"/><Relationship Id="rId24" Type="http://schemas.openxmlformats.org/officeDocument/2006/relationships/slide" Target="slides/slide17.xml"/><Relationship Id="rId32"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8.xml"/><Relationship Id="rId23" Type="http://schemas.openxmlformats.org/officeDocument/2006/relationships/slide" Target="slides/slide16.xml"/><Relationship Id="rId28" Type="http://schemas.openxmlformats.org/officeDocument/2006/relationships/notesMaster" Target="notesMasters/notesMaster1.xml"/><Relationship Id="rId10" Type="http://schemas.openxmlformats.org/officeDocument/2006/relationships/slide" Target="slides/slide3.xml"/><Relationship Id="rId19" Type="http://schemas.openxmlformats.org/officeDocument/2006/relationships/slide" Target="slides/slide12.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2.xml"/><Relationship Id="rId14" Type="http://schemas.openxmlformats.org/officeDocument/2006/relationships/slide" Target="slides/slide7.xml"/><Relationship Id="rId22" Type="http://schemas.openxmlformats.org/officeDocument/2006/relationships/slide" Target="slides/slide15.xml"/><Relationship Id="rId27" Type="http://schemas.openxmlformats.org/officeDocument/2006/relationships/slide" Target="slides/slide20.xml"/><Relationship Id="rId30" Type="http://schemas.openxmlformats.org/officeDocument/2006/relationships/viewProps" Target="viewProps.xml"/><Relationship Id="rId8" Type="http://schemas.openxmlformats.org/officeDocument/2006/relationships/slide" Target="slides/slid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Gerben ter Riet" userId="3ac6bf19-0280-481e-9025-ee7d4fbb1be3" providerId="ADAL" clId="{E87656CF-705E-441B-85B5-A1A3839F4541}"/>
    <pc:docChg chg="modSld">
      <pc:chgData name="Gerben ter Riet" userId="3ac6bf19-0280-481e-9025-ee7d4fbb1be3" providerId="ADAL" clId="{E87656CF-705E-441B-85B5-A1A3839F4541}" dt="2025-09-26T10:31:58.768" v="71" actId="20577"/>
      <pc:docMkLst>
        <pc:docMk/>
      </pc:docMkLst>
      <pc:sldChg chg="modSp mod">
        <pc:chgData name="Gerben ter Riet" userId="3ac6bf19-0280-481e-9025-ee7d4fbb1be3" providerId="ADAL" clId="{E87656CF-705E-441B-85B5-A1A3839F4541}" dt="2025-09-26T10:31:58.768" v="71" actId="20577"/>
        <pc:sldMkLst>
          <pc:docMk/>
          <pc:sldMk cId="3103111489" sldId="1881376699"/>
        </pc:sldMkLst>
        <pc:spChg chg="mod">
          <ac:chgData name="Gerben ter Riet" userId="3ac6bf19-0280-481e-9025-ee7d4fbb1be3" providerId="ADAL" clId="{E87656CF-705E-441B-85B5-A1A3839F4541}" dt="2025-09-26T10:31:58.768" v="71" actId="20577"/>
          <ac:spMkLst>
            <pc:docMk/>
            <pc:sldMk cId="3103111489" sldId="1881376699"/>
            <ac:spMk id="2" creationId="{D3E8500E-04DB-BBB3-AA8D-710FA0032BCB}"/>
          </ac:spMkLst>
        </pc:spChg>
      </pc:sldChg>
    </pc:docChg>
  </pc:docChgLst>
</pc:chgInfo>
</file>

<file path=ppt/diagrams/_rels/data1.xml.rels><?xml version="1.0" encoding="UTF-8" standalone="yes"?>
<Relationships xmlns="http://schemas.openxmlformats.org/package/2006/relationships"><Relationship Id="rId1" Type="http://schemas.openxmlformats.org/officeDocument/2006/relationships/hyperlink" Target="https://en.wikipedia.org/wiki/Critical_thinking" TargetMode="External"/></Relationships>
</file>

<file path=ppt/diagrams/_rels/drawing1.xml.rels><?xml version="1.0" encoding="UTF-8" standalone="yes"?>
<Relationships xmlns="http://schemas.openxmlformats.org/package/2006/relationships"><Relationship Id="rId1" Type="http://schemas.openxmlformats.org/officeDocument/2006/relationships/hyperlink" Target="https://en.wikipedia.org/wiki/Critical_thinking" TargetMode="Externa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40364FAB-A75B-4733-B97A-4B3DE0821A80}" type="doc">
      <dgm:prSet loTypeId="urn:microsoft.com/office/officeart/2008/layout/LinedList" loCatId="list" qsTypeId="urn:microsoft.com/office/officeart/2005/8/quickstyle/simple1" qsCatId="simple" csTypeId="urn:microsoft.com/office/officeart/2005/8/colors/colorful2" csCatId="colorful" phldr="1"/>
      <dgm:spPr/>
      <dgm:t>
        <a:bodyPr/>
        <a:lstStyle/>
        <a:p>
          <a:endParaRPr lang="en-US"/>
        </a:p>
      </dgm:t>
    </dgm:pt>
    <dgm:pt modelId="{9EDC4A3A-4691-4B0D-8CEF-DDE2E2D4A91C}">
      <dgm:prSet/>
      <dgm:spPr/>
      <dgm:t>
        <a:bodyPr/>
        <a:lstStyle/>
        <a:p>
          <a:r>
            <a:rPr lang="en-US" b="1"/>
            <a:t>CUDOS (The Sociology of Science, Merton, 1942)</a:t>
          </a:r>
        </a:p>
      </dgm:t>
    </dgm:pt>
    <dgm:pt modelId="{8CD39228-9EA3-42A2-A903-64803730748B}" type="parTrans" cxnId="{719375A5-AE1A-4EC3-A03F-4707946362D6}">
      <dgm:prSet/>
      <dgm:spPr/>
      <dgm:t>
        <a:bodyPr/>
        <a:lstStyle/>
        <a:p>
          <a:endParaRPr lang="en-US"/>
        </a:p>
      </dgm:t>
    </dgm:pt>
    <dgm:pt modelId="{8C34DB94-67D6-4A2E-A2BE-8ACF3C829278}" type="sibTrans" cxnId="{719375A5-AE1A-4EC3-A03F-4707946362D6}">
      <dgm:prSet/>
      <dgm:spPr/>
      <dgm:t>
        <a:bodyPr/>
        <a:lstStyle/>
        <a:p>
          <a:endParaRPr lang="en-US"/>
        </a:p>
      </dgm:t>
    </dgm:pt>
    <dgm:pt modelId="{84BBAC8C-05E3-429A-A35F-ABAA173E00FD}">
      <dgm:prSet/>
      <dgm:spPr/>
      <dgm:t>
        <a:bodyPr/>
        <a:lstStyle/>
        <a:p>
          <a:r>
            <a:rPr lang="en-US"/>
            <a:t>C = Communality:</a:t>
          </a:r>
        </a:p>
        <a:p>
          <a:r>
            <a:rPr lang="en-US"/>
            <a:t>Science is a public good</a:t>
          </a:r>
        </a:p>
      </dgm:t>
    </dgm:pt>
    <dgm:pt modelId="{5B272027-6C6B-4ECC-A12C-484E94199AC5}" type="parTrans" cxnId="{0F997A3F-D65F-430C-91FC-8AC0C29F5B9C}">
      <dgm:prSet/>
      <dgm:spPr/>
      <dgm:t>
        <a:bodyPr/>
        <a:lstStyle/>
        <a:p>
          <a:endParaRPr lang="en-US"/>
        </a:p>
      </dgm:t>
    </dgm:pt>
    <dgm:pt modelId="{6283E607-B2D6-446F-8B15-6294BF8DA6A2}" type="sibTrans" cxnId="{0F997A3F-D65F-430C-91FC-8AC0C29F5B9C}">
      <dgm:prSet/>
      <dgm:spPr/>
      <dgm:t>
        <a:bodyPr/>
        <a:lstStyle/>
        <a:p>
          <a:endParaRPr lang="en-US"/>
        </a:p>
      </dgm:t>
    </dgm:pt>
    <dgm:pt modelId="{9EAD99FC-2962-4E94-867C-B95A0BC0C4FB}">
      <dgm:prSet/>
      <dgm:spPr/>
      <dgm:t>
        <a:bodyPr/>
        <a:lstStyle/>
        <a:p>
          <a:r>
            <a:rPr lang="en-US"/>
            <a:t>U = Universalism:</a:t>
          </a:r>
        </a:p>
        <a:p>
          <a:r>
            <a:rPr lang="en-US"/>
            <a:t>Validity of claims independent of claimant’s status</a:t>
          </a:r>
        </a:p>
      </dgm:t>
    </dgm:pt>
    <dgm:pt modelId="{6552B4DD-8D28-4B27-BFE9-047D5D8EDA99}" type="parTrans" cxnId="{F7076868-101F-4012-8065-8BB0C04D74D4}">
      <dgm:prSet/>
      <dgm:spPr/>
      <dgm:t>
        <a:bodyPr/>
        <a:lstStyle/>
        <a:p>
          <a:endParaRPr lang="en-US"/>
        </a:p>
      </dgm:t>
    </dgm:pt>
    <dgm:pt modelId="{A7B765D5-D231-4102-B36B-BE82643C3BE8}" type="sibTrans" cxnId="{F7076868-101F-4012-8065-8BB0C04D74D4}">
      <dgm:prSet/>
      <dgm:spPr/>
      <dgm:t>
        <a:bodyPr/>
        <a:lstStyle/>
        <a:p>
          <a:endParaRPr lang="en-US"/>
        </a:p>
      </dgm:t>
    </dgm:pt>
    <dgm:pt modelId="{340E2577-4628-4BE3-85D7-B26FBE1C620E}">
      <dgm:prSet/>
      <dgm:spPr/>
      <dgm:t>
        <a:bodyPr/>
        <a:lstStyle/>
        <a:p>
          <a:r>
            <a:rPr lang="en-US"/>
            <a:t>D = Disinterestedness:</a:t>
          </a:r>
        </a:p>
        <a:p>
          <a:r>
            <a:rPr lang="en-US"/>
            <a:t>Do it for benefit of mankind</a:t>
          </a:r>
        </a:p>
      </dgm:t>
    </dgm:pt>
    <dgm:pt modelId="{E66F8CB1-6D1F-4A6A-A1B5-05238783E089}" type="parTrans" cxnId="{62E407E9-0841-407F-91D2-4F382657DFD5}">
      <dgm:prSet/>
      <dgm:spPr/>
      <dgm:t>
        <a:bodyPr/>
        <a:lstStyle/>
        <a:p>
          <a:endParaRPr lang="en-US"/>
        </a:p>
      </dgm:t>
    </dgm:pt>
    <dgm:pt modelId="{EC15DCC5-9852-459F-8B7B-C0BD8230FC44}" type="sibTrans" cxnId="{62E407E9-0841-407F-91D2-4F382657DFD5}">
      <dgm:prSet/>
      <dgm:spPr/>
      <dgm:t>
        <a:bodyPr/>
        <a:lstStyle/>
        <a:p>
          <a:endParaRPr lang="en-US"/>
        </a:p>
      </dgm:t>
    </dgm:pt>
    <dgm:pt modelId="{D586C0FE-F395-4AFB-8640-776AFE07E4E3}">
      <dgm:prSet/>
      <dgm:spPr/>
      <dgm:t>
        <a:bodyPr/>
        <a:lstStyle/>
        <a:p>
          <a:r>
            <a:rPr lang="en-US"/>
            <a:t>OS = Organized skepticism:</a:t>
          </a:r>
        </a:p>
        <a:p>
          <a:r>
            <a:rPr lang="en-US"/>
            <a:t>Assess claims with detached </a:t>
          </a:r>
          <a:r>
            <a:rPr lang="en-US" u="none">
              <a:hlinkClick xmlns:r="http://schemas.openxmlformats.org/officeDocument/2006/relationships" r:id="rId1" tooltip="Critical thinking">
                <a:extLst>
                  <a:ext uri="{A12FA001-AC4F-418D-AE19-62706E023703}">
                    <ahyp:hlinkClr xmlns:ahyp="http://schemas.microsoft.com/office/drawing/2018/hyperlinkcolor" val="tx"/>
                  </a:ext>
                </a:extLst>
              </a:hlinkClick>
            </a:rPr>
            <a:t>critical scrutiny</a:t>
          </a:r>
          <a:endParaRPr lang="en-US" u="none"/>
        </a:p>
      </dgm:t>
    </dgm:pt>
    <dgm:pt modelId="{3D616C64-869E-4AC5-A5D7-1EA0CDEC26E8}" type="sibTrans" cxnId="{39989242-E43A-46B7-9623-DC4539F76743}">
      <dgm:prSet/>
      <dgm:spPr/>
      <dgm:t>
        <a:bodyPr/>
        <a:lstStyle/>
        <a:p>
          <a:endParaRPr lang="en-US"/>
        </a:p>
      </dgm:t>
    </dgm:pt>
    <dgm:pt modelId="{8AD1E1AE-3558-4F86-AECE-94EF6FD0BD78}" type="parTrans" cxnId="{39989242-E43A-46B7-9623-DC4539F76743}">
      <dgm:prSet/>
      <dgm:spPr/>
      <dgm:t>
        <a:bodyPr/>
        <a:lstStyle/>
        <a:p>
          <a:endParaRPr lang="en-US"/>
        </a:p>
      </dgm:t>
    </dgm:pt>
    <dgm:pt modelId="{0386A479-36E7-4437-A8F8-743FD6436982}" type="pres">
      <dgm:prSet presAssocID="{40364FAB-A75B-4733-B97A-4B3DE0821A80}" presName="vert0" presStyleCnt="0">
        <dgm:presLayoutVars>
          <dgm:dir/>
          <dgm:animOne val="branch"/>
          <dgm:animLvl val="lvl"/>
        </dgm:presLayoutVars>
      </dgm:prSet>
      <dgm:spPr/>
    </dgm:pt>
    <dgm:pt modelId="{1DF47A3D-0777-424E-9692-A415AD89FD5E}" type="pres">
      <dgm:prSet presAssocID="{9EDC4A3A-4691-4B0D-8CEF-DDE2E2D4A91C}" presName="thickLine" presStyleLbl="alignNode1" presStyleIdx="0" presStyleCnt="5"/>
      <dgm:spPr/>
    </dgm:pt>
    <dgm:pt modelId="{9776D9C6-C3FA-49F5-883A-9F3ED7C0620C}" type="pres">
      <dgm:prSet presAssocID="{9EDC4A3A-4691-4B0D-8CEF-DDE2E2D4A91C}" presName="horz1" presStyleCnt="0"/>
      <dgm:spPr/>
    </dgm:pt>
    <dgm:pt modelId="{99465AD3-48C1-4C40-A7C7-B3A1436BC9D1}" type="pres">
      <dgm:prSet presAssocID="{9EDC4A3A-4691-4B0D-8CEF-DDE2E2D4A91C}" presName="tx1" presStyleLbl="revTx" presStyleIdx="0" presStyleCnt="5"/>
      <dgm:spPr/>
    </dgm:pt>
    <dgm:pt modelId="{E89B7BE6-DD99-4720-8A82-D770CF3500A8}" type="pres">
      <dgm:prSet presAssocID="{9EDC4A3A-4691-4B0D-8CEF-DDE2E2D4A91C}" presName="vert1" presStyleCnt="0"/>
      <dgm:spPr/>
    </dgm:pt>
    <dgm:pt modelId="{752661BD-BABE-4BC5-A695-B9766924E7B4}" type="pres">
      <dgm:prSet presAssocID="{84BBAC8C-05E3-429A-A35F-ABAA173E00FD}" presName="thickLine" presStyleLbl="alignNode1" presStyleIdx="1" presStyleCnt="5"/>
      <dgm:spPr/>
    </dgm:pt>
    <dgm:pt modelId="{CE4E4C6F-B87C-4CA8-BA63-FB312E5B435E}" type="pres">
      <dgm:prSet presAssocID="{84BBAC8C-05E3-429A-A35F-ABAA173E00FD}" presName="horz1" presStyleCnt="0"/>
      <dgm:spPr/>
    </dgm:pt>
    <dgm:pt modelId="{2F897A00-DBD7-4B6F-AA35-20427A61EADC}" type="pres">
      <dgm:prSet presAssocID="{84BBAC8C-05E3-429A-A35F-ABAA173E00FD}" presName="tx1" presStyleLbl="revTx" presStyleIdx="1" presStyleCnt="5"/>
      <dgm:spPr/>
    </dgm:pt>
    <dgm:pt modelId="{C0C542B4-7199-43B1-8E15-1056487B4313}" type="pres">
      <dgm:prSet presAssocID="{84BBAC8C-05E3-429A-A35F-ABAA173E00FD}" presName="vert1" presStyleCnt="0"/>
      <dgm:spPr/>
    </dgm:pt>
    <dgm:pt modelId="{3E289517-A509-496B-9FB0-DF80AE17C3D4}" type="pres">
      <dgm:prSet presAssocID="{9EAD99FC-2962-4E94-867C-B95A0BC0C4FB}" presName="thickLine" presStyleLbl="alignNode1" presStyleIdx="2" presStyleCnt="5"/>
      <dgm:spPr/>
    </dgm:pt>
    <dgm:pt modelId="{2CA0EC69-1148-4A19-93A3-2A50AB59C59F}" type="pres">
      <dgm:prSet presAssocID="{9EAD99FC-2962-4E94-867C-B95A0BC0C4FB}" presName="horz1" presStyleCnt="0"/>
      <dgm:spPr/>
    </dgm:pt>
    <dgm:pt modelId="{3777171D-18F2-42D2-A84E-714290F80E2F}" type="pres">
      <dgm:prSet presAssocID="{9EAD99FC-2962-4E94-867C-B95A0BC0C4FB}" presName="tx1" presStyleLbl="revTx" presStyleIdx="2" presStyleCnt="5"/>
      <dgm:spPr/>
    </dgm:pt>
    <dgm:pt modelId="{E2914D09-A641-46D3-A353-0E88F6869350}" type="pres">
      <dgm:prSet presAssocID="{9EAD99FC-2962-4E94-867C-B95A0BC0C4FB}" presName="vert1" presStyleCnt="0"/>
      <dgm:spPr/>
    </dgm:pt>
    <dgm:pt modelId="{3F423760-0F4A-4833-B002-4821D481CFC5}" type="pres">
      <dgm:prSet presAssocID="{340E2577-4628-4BE3-85D7-B26FBE1C620E}" presName="thickLine" presStyleLbl="alignNode1" presStyleIdx="3" presStyleCnt="5"/>
      <dgm:spPr/>
    </dgm:pt>
    <dgm:pt modelId="{67AE8FDC-34D0-478D-AD2A-0B4809234C82}" type="pres">
      <dgm:prSet presAssocID="{340E2577-4628-4BE3-85D7-B26FBE1C620E}" presName="horz1" presStyleCnt="0"/>
      <dgm:spPr/>
    </dgm:pt>
    <dgm:pt modelId="{38E09CCB-05E0-4749-9FD5-14AEFD6457CB}" type="pres">
      <dgm:prSet presAssocID="{340E2577-4628-4BE3-85D7-B26FBE1C620E}" presName="tx1" presStyleLbl="revTx" presStyleIdx="3" presStyleCnt="5"/>
      <dgm:spPr/>
    </dgm:pt>
    <dgm:pt modelId="{CDB99B41-A7B6-42DE-944E-65AD0A540177}" type="pres">
      <dgm:prSet presAssocID="{340E2577-4628-4BE3-85D7-B26FBE1C620E}" presName="vert1" presStyleCnt="0"/>
      <dgm:spPr/>
    </dgm:pt>
    <dgm:pt modelId="{CD77A97A-4D42-42CE-9A96-FF19E65C9151}" type="pres">
      <dgm:prSet presAssocID="{D586C0FE-F395-4AFB-8640-776AFE07E4E3}" presName="thickLine" presStyleLbl="alignNode1" presStyleIdx="4" presStyleCnt="5"/>
      <dgm:spPr/>
    </dgm:pt>
    <dgm:pt modelId="{9D0E0D95-3CBA-49AA-BF6A-4B38EBDB4C0B}" type="pres">
      <dgm:prSet presAssocID="{D586C0FE-F395-4AFB-8640-776AFE07E4E3}" presName="horz1" presStyleCnt="0"/>
      <dgm:spPr/>
    </dgm:pt>
    <dgm:pt modelId="{2F597D48-DAFF-4F09-861D-E0B74753EA10}" type="pres">
      <dgm:prSet presAssocID="{D586C0FE-F395-4AFB-8640-776AFE07E4E3}" presName="tx1" presStyleLbl="revTx" presStyleIdx="4" presStyleCnt="5"/>
      <dgm:spPr/>
    </dgm:pt>
    <dgm:pt modelId="{3B3F4E2F-5353-4320-B507-942B97D423E3}" type="pres">
      <dgm:prSet presAssocID="{D586C0FE-F395-4AFB-8640-776AFE07E4E3}" presName="vert1" presStyleCnt="0"/>
      <dgm:spPr/>
    </dgm:pt>
  </dgm:ptLst>
  <dgm:cxnLst>
    <dgm:cxn modelId="{A5BAB313-3774-4737-A6AB-B6C3E1834279}" type="presOf" srcId="{D586C0FE-F395-4AFB-8640-776AFE07E4E3}" destId="{2F597D48-DAFF-4F09-861D-E0B74753EA10}" srcOrd="0" destOrd="0" presId="urn:microsoft.com/office/officeart/2008/layout/LinedList"/>
    <dgm:cxn modelId="{72249B22-9304-49E0-AA88-68129324B6F7}" type="presOf" srcId="{84BBAC8C-05E3-429A-A35F-ABAA173E00FD}" destId="{2F897A00-DBD7-4B6F-AA35-20427A61EADC}" srcOrd="0" destOrd="0" presId="urn:microsoft.com/office/officeart/2008/layout/LinedList"/>
    <dgm:cxn modelId="{0F997A3F-D65F-430C-91FC-8AC0C29F5B9C}" srcId="{40364FAB-A75B-4733-B97A-4B3DE0821A80}" destId="{84BBAC8C-05E3-429A-A35F-ABAA173E00FD}" srcOrd="1" destOrd="0" parTransId="{5B272027-6C6B-4ECC-A12C-484E94199AC5}" sibTransId="{6283E607-B2D6-446F-8B15-6294BF8DA6A2}"/>
    <dgm:cxn modelId="{39989242-E43A-46B7-9623-DC4539F76743}" srcId="{40364FAB-A75B-4733-B97A-4B3DE0821A80}" destId="{D586C0FE-F395-4AFB-8640-776AFE07E4E3}" srcOrd="4" destOrd="0" parTransId="{8AD1E1AE-3558-4F86-AECE-94EF6FD0BD78}" sibTransId="{3D616C64-869E-4AC5-A5D7-1EA0CDEC26E8}"/>
    <dgm:cxn modelId="{F7076868-101F-4012-8065-8BB0C04D74D4}" srcId="{40364FAB-A75B-4733-B97A-4B3DE0821A80}" destId="{9EAD99FC-2962-4E94-867C-B95A0BC0C4FB}" srcOrd="2" destOrd="0" parTransId="{6552B4DD-8D28-4B27-BFE9-047D5D8EDA99}" sibTransId="{A7B765D5-D231-4102-B36B-BE82643C3BE8}"/>
    <dgm:cxn modelId="{05D40083-755F-440F-B0CD-614387736A75}" type="presOf" srcId="{340E2577-4628-4BE3-85D7-B26FBE1C620E}" destId="{38E09CCB-05E0-4749-9FD5-14AEFD6457CB}" srcOrd="0" destOrd="0" presId="urn:microsoft.com/office/officeart/2008/layout/LinedList"/>
    <dgm:cxn modelId="{0FAAD192-4229-46E7-B2CF-19644E90A7A9}" type="presOf" srcId="{40364FAB-A75B-4733-B97A-4B3DE0821A80}" destId="{0386A479-36E7-4437-A8F8-743FD6436982}" srcOrd="0" destOrd="0" presId="urn:microsoft.com/office/officeart/2008/layout/LinedList"/>
    <dgm:cxn modelId="{719375A5-AE1A-4EC3-A03F-4707946362D6}" srcId="{40364FAB-A75B-4733-B97A-4B3DE0821A80}" destId="{9EDC4A3A-4691-4B0D-8CEF-DDE2E2D4A91C}" srcOrd="0" destOrd="0" parTransId="{8CD39228-9EA3-42A2-A903-64803730748B}" sibTransId="{8C34DB94-67D6-4A2E-A2BE-8ACF3C829278}"/>
    <dgm:cxn modelId="{C77E1DD3-225B-4736-9923-F2AD7F2D74A1}" type="presOf" srcId="{9EDC4A3A-4691-4B0D-8CEF-DDE2E2D4A91C}" destId="{99465AD3-48C1-4C40-A7C7-B3A1436BC9D1}" srcOrd="0" destOrd="0" presId="urn:microsoft.com/office/officeart/2008/layout/LinedList"/>
    <dgm:cxn modelId="{0DAC37D7-F864-46D6-A157-72FEDDD77613}" type="presOf" srcId="{9EAD99FC-2962-4E94-867C-B95A0BC0C4FB}" destId="{3777171D-18F2-42D2-A84E-714290F80E2F}" srcOrd="0" destOrd="0" presId="urn:microsoft.com/office/officeart/2008/layout/LinedList"/>
    <dgm:cxn modelId="{62E407E9-0841-407F-91D2-4F382657DFD5}" srcId="{40364FAB-A75B-4733-B97A-4B3DE0821A80}" destId="{340E2577-4628-4BE3-85D7-B26FBE1C620E}" srcOrd="3" destOrd="0" parTransId="{E66F8CB1-6D1F-4A6A-A1B5-05238783E089}" sibTransId="{EC15DCC5-9852-459F-8B7B-C0BD8230FC44}"/>
    <dgm:cxn modelId="{E2ED08CB-45CA-442A-A7E2-FBFB2DE5B65F}" type="presParOf" srcId="{0386A479-36E7-4437-A8F8-743FD6436982}" destId="{1DF47A3D-0777-424E-9692-A415AD89FD5E}" srcOrd="0" destOrd="0" presId="urn:microsoft.com/office/officeart/2008/layout/LinedList"/>
    <dgm:cxn modelId="{1CCD42B1-BE54-4654-9402-F9B590B9F2AB}" type="presParOf" srcId="{0386A479-36E7-4437-A8F8-743FD6436982}" destId="{9776D9C6-C3FA-49F5-883A-9F3ED7C0620C}" srcOrd="1" destOrd="0" presId="urn:microsoft.com/office/officeart/2008/layout/LinedList"/>
    <dgm:cxn modelId="{B57830B9-AC8C-4E29-8098-CF38A70170A1}" type="presParOf" srcId="{9776D9C6-C3FA-49F5-883A-9F3ED7C0620C}" destId="{99465AD3-48C1-4C40-A7C7-B3A1436BC9D1}" srcOrd="0" destOrd="0" presId="urn:microsoft.com/office/officeart/2008/layout/LinedList"/>
    <dgm:cxn modelId="{01B378AD-4C7D-462F-8AB8-A74CDAEF6E03}" type="presParOf" srcId="{9776D9C6-C3FA-49F5-883A-9F3ED7C0620C}" destId="{E89B7BE6-DD99-4720-8A82-D770CF3500A8}" srcOrd="1" destOrd="0" presId="urn:microsoft.com/office/officeart/2008/layout/LinedList"/>
    <dgm:cxn modelId="{C210A137-A32F-4150-9A52-0F2D50FA1DAE}" type="presParOf" srcId="{0386A479-36E7-4437-A8F8-743FD6436982}" destId="{752661BD-BABE-4BC5-A695-B9766924E7B4}" srcOrd="2" destOrd="0" presId="urn:microsoft.com/office/officeart/2008/layout/LinedList"/>
    <dgm:cxn modelId="{E50ED459-92B3-4E7F-9CC8-31DD07268EFB}" type="presParOf" srcId="{0386A479-36E7-4437-A8F8-743FD6436982}" destId="{CE4E4C6F-B87C-4CA8-BA63-FB312E5B435E}" srcOrd="3" destOrd="0" presId="urn:microsoft.com/office/officeart/2008/layout/LinedList"/>
    <dgm:cxn modelId="{A5335AA0-25EC-4F2D-9C74-274718CE8E79}" type="presParOf" srcId="{CE4E4C6F-B87C-4CA8-BA63-FB312E5B435E}" destId="{2F897A00-DBD7-4B6F-AA35-20427A61EADC}" srcOrd="0" destOrd="0" presId="urn:microsoft.com/office/officeart/2008/layout/LinedList"/>
    <dgm:cxn modelId="{C1EDA26C-38D8-45F9-B0C0-7EDA889EA47D}" type="presParOf" srcId="{CE4E4C6F-B87C-4CA8-BA63-FB312E5B435E}" destId="{C0C542B4-7199-43B1-8E15-1056487B4313}" srcOrd="1" destOrd="0" presId="urn:microsoft.com/office/officeart/2008/layout/LinedList"/>
    <dgm:cxn modelId="{EAC4F038-E276-4DC5-803E-7EC61B2DEFE1}" type="presParOf" srcId="{0386A479-36E7-4437-A8F8-743FD6436982}" destId="{3E289517-A509-496B-9FB0-DF80AE17C3D4}" srcOrd="4" destOrd="0" presId="urn:microsoft.com/office/officeart/2008/layout/LinedList"/>
    <dgm:cxn modelId="{0B96A32C-21E3-42DC-8AB6-5E0B37EC9881}" type="presParOf" srcId="{0386A479-36E7-4437-A8F8-743FD6436982}" destId="{2CA0EC69-1148-4A19-93A3-2A50AB59C59F}" srcOrd="5" destOrd="0" presId="urn:microsoft.com/office/officeart/2008/layout/LinedList"/>
    <dgm:cxn modelId="{85B50327-2D0D-4E26-8710-87DA62BAE4B6}" type="presParOf" srcId="{2CA0EC69-1148-4A19-93A3-2A50AB59C59F}" destId="{3777171D-18F2-42D2-A84E-714290F80E2F}" srcOrd="0" destOrd="0" presId="urn:microsoft.com/office/officeart/2008/layout/LinedList"/>
    <dgm:cxn modelId="{E902488F-0AA7-4225-87B8-094497BA1972}" type="presParOf" srcId="{2CA0EC69-1148-4A19-93A3-2A50AB59C59F}" destId="{E2914D09-A641-46D3-A353-0E88F6869350}" srcOrd="1" destOrd="0" presId="urn:microsoft.com/office/officeart/2008/layout/LinedList"/>
    <dgm:cxn modelId="{E1D27347-F437-4092-9789-EAE2BB4758D8}" type="presParOf" srcId="{0386A479-36E7-4437-A8F8-743FD6436982}" destId="{3F423760-0F4A-4833-B002-4821D481CFC5}" srcOrd="6" destOrd="0" presId="urn:microsoft.com/office/officeart/2008/layout/LinedList"/>
    <dgm:cxn modelId="{3D931D63-F280-4085-9BD5-EAB25632BD2D}" type="presParOf" srcId="{0386A479-36E7-4437-A8F8-743FD6436982}" destId="{67AE8FDC-34D0-478D-AD2A-0B4809234C82}" srcOrd="7" destOrd="0" presId="urn:microsoft.com/office/officeart/2008/layout/LinedList"/>
    <dgm:cxn modelId="{D7A92BE8-396F-4195-95DA-6ABB07767980}" type="presParOf" srcId="{67AE8FDC-34D0-478D-AD2A-0B4809234C82}" destId="{38E09CCB-05E0-4749-9FD5-14AEFD6457CB}" srcOrd="0" destOrd="0" presId="urn:microsoft.com/office/officeart/2008/layout/LinedList"/>
    <dgm:cxn modelId="{EBE6888A-F618-43EA-9504-D5F5B9082777}" type="presParOf" srcId="{67AE8FDC-34D0-478D-AD2A-0B4809234C82}" destId="{CDB99B41-A7B6-42DE-944E-65AD0A540177}" srcOrd="1" destOrd="0" presId="urn:microsoft.com/office/officeart/2008/layout/LinedList"/>
    <dgm:cxn modelId="{6C84C8B3-1F7F-47C1-B24F-05D7BD247913}" type="presParOf" srcId="{0386A479-36E7-4437-A8F8-743FD6436982}" destId="{CD77A97A-4D42-42CE-9A96-FF19E65C9151}" srcOrd="8" destOrd="0" presId="urn:microsoft.com/office/officeart/2008/layout/LinedList"/>
    <dgm:cxn modelId="{06E364CC-F984-47AB-AC37-EA2E7C61034E}" type="presParOf" srcId="{0386A479-36E7-4437-A8F8-743FD6436982}" destId="{9D0E0D95-3CBA-49AA-BF6A-4B38EBDB4C0B}" srcOrd="9" destOrd="0" presId="urn:microsoft.com/office/officeart/2008/layout/LinedList"/>
    <dgm:cxn modelId="{A53CFD2A-F35F-47E5-AF92-CC90877C97FA}" type="presParOf" srcId="{9D0E0D95-3CBA-49AA-BF6A-4B38EBDB4C0B}" destId="{2F597D48-DAFF-4F09-861D-E0B74753EA10}" srcOrd="0" destOrd="0" presId="urn:microsoft.com/office/officeart/2008/layout/LinedList"/>
    <dgm:cxn modelId="{886F0EAF-6F2B-4DE8-8F19-E163A1DF4CFE}" type="presParOf" srcId="{9D0E0D95-3CBA-49AA-BF6A-4B38EBDB4C0B}" destId="{3B3F4E2F-5353-4320-B507-942B97D423E3}"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DF47A3D-0777-424E-9692-A415AD89FD5E}">
      <dsp:nvSpPr>
        <dsp:cNvPr id="0" name=""/>
        <dsp:cNvSpPr/>
      </dsp:nvSpPr>
      <dsp:spPr>
        <a:xfrm>
          <a:off x="0" y="623"/>
          <a:ext cx="6492875"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9465AD3-48C1-4C40-A7C7-B3A1436BC9D1}">
      <dsp:nvSpPr>
        <dsp:cNvPr id="0" name=""/>
        <dsp:cNvSpPr/>
      </dsp:nvSpPr>
      <dsp:spPr>
        <a:xfrm>
          <a:off x="0" y="62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b="1" kern="1200"/>
            <a:t>CUDOS (The Sociology of Science, Merton, 1942)</a:t>
          </a:r>
        </a:p>
      </dsp:txBody>
      <dsp:txXfrm>
        <a:off x="0" y="623"/>
        <a:ext cx="6492875" cy="1020830"/>
      </dsp:txXfrm>
    </dsp:sp>
    <dsp:sp modelId="{752661BD-BABE-4BC5-A695-B9766924E7B4}">
      <dsp:nvSpPr>
        <dsp:cNvPr id="0" name=""/>
        <dsp:cNvSpPr/>
      </dsp:nvSpPr>
      <dsp:spPr>
        <a:xfrm>
          <a:off x="0" y="1021453"/>
          <a:ext cx="6492875" cy="0"/>
        </a:xfrm>
        <a:prstGeom prst="line">
          <a:avLst/>
        </a:prstGeom>
        <a:solidFill>
          <a:schemeClr val="accent2">
            <a:hueOff val="-363841"/>
            <a:satOff val="-20982"/>
            <a:lumOff val="2157"/>
            <a:alphaOff val="0"/>
          </a:schemeClr>
        </a:solidFill>
        <a:ln w="12700" cap="flat" cmpd="sng" algn="ctr">
          <a:solidFill>
            <a:schemeClr val="accent2">
              <a:hueOff val="-363841"/>
              <a:satOff val="-20982"/>
              <a:lumOff val="215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897A00-DBD7-4B6F-AA35-20427A61EADC}">
      <dsp:nvSpPr>
        <dsp:cNvPr id="0" name=""/>
        <dsp:cNvSpPr/>
      </dsp:nvSpPr>
      <dsp:spPr>
        <a:xfrm>
          <a:off x="0" y="1021453"/>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C = Communality:</a:t>
          </a:r>
        </a:p>
        <a:p>
          <a:pPr marL="0" lvl="0" indent="0" algn="l" defTabSz="1066800">
            <a:lnSpc>
              <a:spcPct val="90000"/>
            </a:lnSpc>
            <a:spcBef>
              <a:spcPct val="0"/>
            </a:spcBef>
            <a:spcAft>
              <a:spcPct val="35000"/>
            </a:spcAft>
            <a:buNone/>
          </a:pPr>
          <a:r>
            <a:rPr lang="en-US" sz="2400" kern="1200"/>
            <a:t>Science is a public good</a:t>
          </a:r>
        </a:p>
      </dsp:txBody>
      <dsp:txXfrm>
        <a:off x="0" y="1021453"/>
        <a:ext cx="6492875" cy="1020830"/>
      </dsp:txXfrm>
    </dsp:sp>
    <dsp:sp modelId="{3E289517-A509-496B-9FB0-DF80AE17C3D4}">
      <dsp:nvSpPr>
        <dsp:cNvPr id="0" name=""/>
        <dsp:cNvSpPr/>
      </dsp:nvSpPr>
      <dsp:spPr>
        <a:xfrm>
          <a:off x="0" y="2042284"/>
          <a:ext cx="6492875" cy="0"/>
        </a:xfrm>
        <a:prstGeom prst="line">
          <a:avLst/>
        </a:prstGeom>
        <a:solidFill>
          <a:schemeClr val="accent2">
            <a:hueOff val="-727682"/>
            <a:satOff val="-41964"/>
            <a:lumOff val="4314"/>
            <a:alphaOff val="0"/>
          </a:schemeClr>
        </a:solidFill>
        <a:ln w="12700" cap="flat" cmpd="sng" algn="ctr">
          <a:solidFill>
            <a:schemeClr val="accent2">
              <a:hueOff val="-727682"/>
              <a:satOff val="-41964"/>
              <a:lumOff val="4314"/>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777171D-18F2-42D2-A84E-714290F80E2F}">
      <dsp:nvSpPr>
        <dsp:cNvPr id="0" name=""/>
        <dsp:cNvSpPr/>
      </dsp:nvSpPr>
      <dsp:spPr>
        <a:xfrm>
          <a:off x="0" y="2042284"/>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U = Universalism:</a:t>
          </a:r>
        </a:p>
        <a:p>
          <a:pPr marL="0" lvl="0" indent="0" algn="l" defTabSz="1066800">
            <a:lnSpc>
              <a:spcPct val="90000"/>
            </a:lnSpc>
            <a:spcBef>
              <a:spcPct val="0"/>
            </a:spcBef>
            <a:spcAft>
              <a:spcPct val="35000"/>
            </a:spcAft>
            <a:buNone/>
          </a:pPr>
          <a:r>
            <a:rPr lang="en-US" sz="2400" kern="1200"/>
            <a:t>Validity of claims independent of claimant’s status</a:t>
          </a:r>
        </a:p>
      </dsp:txBody>
      <dsp:txXfrm>
        <a:off x="0" y="2042284"/>
        <a:ext cx="6492875" cy="1020830"/>
      </dsp:txXfrm>
    </dsp:sp>
    <dsp:sp modelId="{3F423760-0F4A-4833-B002-4821D481CFC5}">
      <dsp:nvSpPr>
        <dsp:cNvPr id="0" name=""/>
        <dsp:cNvSpPr/>
      </dsp:nvSpPr>
      <dsp:spPr>
        <a:xfrm>
          <a:off x="0" y="3063115"/>
          <a:ext cx="6492875" cy="0"/>
        </a:xfrm>
        <a:prstGeom prst="line">
          <a:avLst/>
        </a:prstGeom>
        <a:solidFill>
          <a:schemeClr val="accent2">
            <a:hueOff val="-1091522"/>
            <a:satOff val="-62946"/>
            <a:lumOff val="6471"/>
            <a:alphaOff val="0"/>
          </a:schemeClr>
        </a:solidFill>
        <a:ln w="12700" cap="flat" cmpd="sng" algn="ctr">
          <a:solidFill>
            <a:schemeClr val="accent2">
              <a:hueOff val="-1091522"/>
              <a:satOff val="-62946"/>
              <a:lumOff val="6471"/>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E09CCB-05E0-4749-9FD5-14AEFD6457CB}">
      <dsp:nvSpPr>
        <dsp:cNvPr id="0" name=""/>
        <dsp:cNvSpPr/>
      </dsp:nvSpPr>
      <dsp:spPr>
        <a:xfrm>
          <a:off x="0" y="3063115"/>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D = Disinterestedness:</a:t>
          </a:r>
        </a:p>
        <a:p>
          <a:pPr marL="0" lvl="0" indent="0" algn="l" defTabSz="1066800">
            <a:lnSpc>
              <a:spcPct val="90000"/>
            </a:lnSpc>
            <a:spcBef>
              <a:spcPct val="0"/>
            </a:spcBef>
            <a:spcAft>
              <a:spcPct val="35000"/>
            </a:spcAft>
            <a:buNone/>
          </a:pPr>
          <a:r>
            <a:rPr lang="en-US" sz="2400" kern="1200"/>
            <a:t>Do it for benefit of mankind</a:t>
          </a:r>
        </a:p>
      </dsp:txBody>
      <dsp:txXfrm>
        <a:off x="0" y="3063115"/>
        <a:ext cx="6492875" cy="1020830"/>
      </dsp:txXfrm>
    </dsp:sp>
    <dsp:sp modelId="{CD77A97A-4D42-42CE-9A96-FF19E65C9151}">
      <dsp:nvSpPr>
        <dsp:cNvPr id="0" name=""/>
        <dsp:cNvSpPr/>
      </dsp:nvSpPr>
      <dsp:spPr>
        <a:xfrm>
          <a:off x="0" y="4083946"/>
          <a:ext cx="6492875" cy="0"/>
        </a:xfrm>
        <a:prstGeom prst="line">
          <a:avLst/>
        </a:prstGeom>
        <a:solidFill>
          <a:schemeClr val="accent2">
            <a:hueOff val="-1455363"/>
            <a:satOff val="-83928"/>
            <a:lumOff val="8628"/>
            <a:alphaOff val="0"/>
          </a:schemeClr>
        </a:solidFill>
        <a:ln w="12700" cap="flat" cmpd="sng" algn="ctr">
          <a:solidFill>
            <a:schemeClr val="accent2">
              <a:hueOff val="-1455363"/>
              <a:satOff val="-83928"/>
              <a:lumOff val="862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F597D48-DAFF-4F09-861D-E0B74753EA10}">
      <dsp:nvSpPr>
        <dsp:cNvPr id="0" name=""/>
        <dsp:cNvSpPr/>
      </dsp:nvSpPr>
      <dsp:spPr>
        <a:xfrm>
          <a:off x="0" y="4083946"/>
          <a:ext cx="6492875" cy="10208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1440" tIns="91440" rIns="91440" bIns="91440" numCol="1" spcCol="1270" anchor="t" anchorCtr="0">
          <a:noAutofit/>
        </a:bodyPr>
        <a:lstStyle/>
        <a:p>
          <a:pPr marL="0" lvl="0" indent="0" algn="l" defTabSz="1066800">
            <a:lnSpc>
              <a:spcPct val="90000"/>
            </a:lnSpc>
            <a:spcBef>
              <a:spcPct val="0"/>
            </a:spcBef>
            <a:spcAft>
              <a:spcPct val="35000"/>
            </a:spcAft>
            <a:buNone/>
          </a:pPr>
          <a:r>
            <a:rPr lang="en-US" sz="2400" kern="1200"/>
            <a:t>OS = Organized skepticism:</a:t>
          </a:r>
        </a:p>
        <a:p>
          <a:pPr marL="0" lvl="0" indent="0" algn="l" defTabSz="1066800">
            <a:lnSpc>
              <a:spcPct val="90000"/>
            </a:lnSpc>
            <a:spcBef>
              <a:spcPct val="0"/>
            </a:spcBef>
            <a:spcAft>
              <a:spcPct val="35000"/>
            </a:spcAft>
            <a:buNone/>
          </a:pPr>
          <a:r>
            <a:rPr lang="en-US" sz="2400" kern="1200"/>
            <a:t>Assess claims with detached </a:t>
          </a:r>
          <a:r>
            <a:rPr lang="en-US" sz="2400" u="none" kern="1200">
              <a:hlinkClick xmlns:r="http://schemas.openxmlformats.org/officeDocument/2006/relationships" r:id="rId1" tooltip="Critical thinking">
                <a:extLst>
                  <a:ext uri="{A12FA001-AC4F-418D-AE19-62706E023703}">
                    <ahyp:hlinkClr xmlns:ahyp="http://schemas.microsoft.com/office/drawing/2018/hyperlinkcolor" val="tx"/>
                  </a:ext>
                </a:extLst>
              </a:hlinkClick>
            </a:rPr>
            <a:t>critical scrutiny</a:t>
          </a:r>
          <a:endParaRPr lang="en-US" sz="2400" u="none" kern="1200"/>
        </a:p>
      </dsp:txBody>
      <dsp:txXfrm>
        <a:off x="0" y="4083946"/>
        <a:ext cx="6492875" cy="1020830"/>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97BD33A-CC84-46AD-93F5-5A2A4C2E4E5F}" type="datetimeFigureOut">
              <a:rPr lang="nl-NL" smtClean="0"/>
              <a:t>26-9-2025</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577A807-5E72-431C-805D-3D6AB6E6C407}" type="slidenum">
              <a:rPr lang="nl-NL" smtClean="0"/>
              <a:t>‹#›</a:t>
            </a:fld>
            <a:endParaRPr lang="nl-NL"/>
          </a:p>
        </p:txBody>
      </p:sp>
    </p:spTree>
    <p:extLst>
      <p:ext uri="{BB962C8B-B14F-4D97-AF65-F5344CB8AC3E}">
        <p14:creationId xmlns:p14="http://schemas.microsoft.com/office/powerpoint/2010/main" val="28965760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x.com/StudentIO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en.wikipedia.org/wiki/Critical_thinking"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www.vereniginghogescholen.nl/system/knowledge_base/attachments/files/000/000/206/original/Gedragscode_praktijkgericht_onderzoek_voor_het_hbo.pdf?1439893071" TargetMode="External"/><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eur01.safelinks.protection.outlook.com/?url=https%3A%2F%2Fdoi.org%2F10.1017%2FS0033291718001873&amp;data=05%7C01%7Cg.ter.riet%40hva.nl%7C95992d29f30c439b066308db200e47b7%7C0907bb1e21fc476f884302d09ceb59a7%7C0%7C0%7C638139017932653771%7CUnknown%7CTWFpbGZsb3d8eyJWIjoiMC4wLjAwMDAiLCJQIjoiV2luMzIiLCJBTiI6Ik1haWwiLCJXVCI6Mn0%3D%7C3000%7C%7C%7C&amp;sdata=%2B8RdUw3WRc9oCBFX8AGPqdjks3Jt5hP%2BTNQPiAgOeXg%3D&amp;reserved=0"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hlinkClick r:id="rId3"/>
              </a:rPr>
              <a:t>SIOS (@StudentIOS) / X</a:t>
            </a:r>
            <a:endParaRPr lang="nl-NL" sz="1800" dirty="0"/>
          </a:p>
        </p:txBody>
      </p:sp>
      <p:sp>
        <p:nvSpPr>
          <p:cNvPr id="4" name="Slide Number Placeholder 3"/>
          <p:cNvSpPr>
            <a:spLocks noGrp="1"/>
          </p:cNvSpPr>
          <p:nvPr>
            <p:ph type="sldNum" sz="quarter" idx="5"/>
          </p:nvPr>
        </p:nvSpPr>
        <p:spPr/>
        <p:txBody>
          <a:bodyPr/>
          <a:lstStyle/>
          <a:p>
            <a:fld id="{7577A807-5E72-431C-805D-3D6AB6E6C407}" type="slidenum">
              <a:rPr lang="nl-NL" smtClean="0"/>
              <a:t>1</a:t>
            </a:fld>
            <a:endParaRPr lang="nl-NL"/>
          </a:p>
        </p:txBody>
      </p:sp>
    </p:spTree>
    <p:extLst>
      <p:ext uri="{BB962C8B-B14F-4D97-AF65-F5344CB8AC3E}">
        <p14:creationId xmlns:p14="http://schemas.microsoft.com/office/powerpoint/2010/main" val="380561434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https://osc-international.com/open-science-community-amsterdam/</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45E68-4969-46F9-8F25-1B4403B76F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2627300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effectLst/>
                <a:latin typeface="Calibri" panose="020F0502020204030204" pitchFamily="34" charset="0"/>
                <a:ea typeface="Calibri" panose="020F0502020204030204" pitchFamily="34" charset="0"/>
                <a:cs typeface="Calibri" panose="020F0502020204030204" pitchFamily="34" charset="0"/>
              </a:rPr>
              <a:t>HvA</a:t>
            </a:r>
          </a:p>
          <a:p>
            <a:r>
              <a:rPr lang="nl-NL" sz="1800" dirty="0">
                <a:effectLst/>
                <a:latin typeface="Calibri" panose="020F0502020204030204" pitchFamily="34" charset="0"/>
                <a:ea typeface="Calibri" panose="020F0502020204030204" pitchFamily="34" charset="0"/>
                <a:cs typeface="Calibri" panose="020F0502020204030204" pitchFamily="34" charset="0"/>
              </a:rPr>
              <a:t>https://www.hva.nl/etalage/az-lemmas/medewerkers/hva-breed/oo/onderzoek-ethiek-en-integriteit/reglementen-en-beleidsdocumenten/reglementen-en-beleidsdocumenten.html</a:t>
            </a:r>
          </a:p>
          <a:p>
            <a:r>
              <a:rPr lang="nl-NL" sz="1800" dirty="0">
                <a:effectLst/>
                <a:latin typeface="Calibri" panose="020F0502020204030204" pitchFamily="34" charset="0"/>
                <a:ea typeface="Calibri" panose="020F0502020204030204" pitchFamily="34" charset="0"/>
                <a:cs typeface="Calibri" panose="020F0502020204030204" pitchFamily="34" charset="0"/>
              </a:rPr>
              <a:t>https://www.amsterdamuas.com/binaries/content/assets/serviceplein-a-z-lemmas/oo/onderzoek/210415-eng-hva-docentversie-handreiking-ngwi-docx.pdf?1621427645708&amp;_ga=2.32721526.978584513.1664202460-670390167.1642498713</a:t>
            </a:r>
          </a:p>
          <a:p>
            <a:r>
              <a:rPr lang="nl-NL" sz="1800" dirty="0">
                <a:effectLst/>
                <a:latin typeface="Calibri" panose="020F0502020204030204" pitchFamily="34" charset="0"/>
                <a:ea typeface="Calibri" panose="020F0502020204030204" pitchFamily="34" charset="0"/>
                <a:cs typeface="Calibri" panose="020F0502020204030204" pitchFamily="34" charset="0"/>
              </a:rPr>
              <a:t>https://research.hva.nl/en/publications/handreiking-voor-verantwoord-datagebruik</a:t>
            </a:r>
          </a:p>
          <a:p>
            <a:endParaRPr lang="nl-NL" sz="1800" dirty="0">
              <a:effectLst/>
              <a:latin typeface="Calibri" panose="020F0502020204030204" pitchFamily="34" charset="0"/>
              <a:ea typeface="Calibri" panose="020F0502020204030204" pitchFamily="34" charset="0"/>
              <a:cs typeface="Calibri" panose="020F0502020204030204" pitchFamily="34" charset="0"/>
            </a:endParaRPr>
          </a:p>
          <a:p>
            <a:r>
              <a:rPr lang="nl-NL" sz="1800" dirty="0">
                <a:effectLst/>
                <a:latin typeface="Calibri" panose="020F0502020204030204" pitchFamily="34" charset="0"/>
                <a:ea typeface="Calibri" panose="020F0502020204030204" pitchFamily="34" charset="0"/>
                <a:cs typeface="Calibri" panose="020F0502020204030204" pitchFamily="34" charset="0"/>
              </a:rPr>
              <a:t>https://www.hva.nl/binaries/content/assets/serviceplein-a-z-lemmas/oo/onderzoek/210223-hva-docentversie-handreiking-ngwi-003.pdf?1621427322168</a:t>
            </a:r>
          </a:p>
          <a:p>
            <a:endParaRPr lang="nl-NL" sz="1800" dirty="0">
              <a:effectLst/>
              <a:latin typeface="Calibri" panose="020F0502020204030204" pitchFamily="34" charset="0"/>
              <a:ea typeface="Calibri" panose="020F0502020204030204" pitchFamily="34" charset="0"/>
              <a:cs typeface="Calibri" panose="020F0502020204030204" pitchFamily="34" charset="0"/>
            </a:endParaRPr>
          </a:p>
          <a:p>
            <a:r>
              <a:rPr lang="nl-NL" sz="1800" dirty="0">
                <a:effectLst/>
                <a:latin typeface="Calibri" panose="020F0502020204030204" pitchFamily="34" charset="0"/>
                <a:ea typeface="Calibri" panose="020F0502020204030204" pitchFamily="34" charset="0"/>
                <a:cs typeface="Calibri" panose="020F0502020204030204" pitchFamily="34" charset="0"/>
              </a:rPr>
              <a:t>Vertrouwenspersoon Wet </a:t>
            </a:r>
            <a:r>
              <a:rPr lang="nl-NL" sz="1800" dirty="0" err="1">
                <a:effectLst/>
                <a:latin typeface="Calibri" panose="020F0502020204030204" pitchFamily="34" charset="0"/>
                <a:ea typeface="Calibri" panose="020F0502020204030204" pitchFamily="34" charset="0"/>
                <a:cs typeface="Calibri" panose="020F0502020204030204" pitchFamily="34" charset="0"/>
              </a:rPr>
              <a:t>Iinteg</a:t>
            </a:r>
            <a:r>
              <a:rPr lang="nl-NL" sz="1800" dirty="0">
                <a:effectLst/>
                <a:latin typeface="Calibri" panose="020F0502020204030204" pitchFamily="34" charset="0"/>
                <a:ea typeface="Calibri" panose="020F0502020204030204" pitchFamily="34" charset="0"/>
                <a:cs typeface="Calibri" panose="020F0502020204030204" pitchFamily="34" charset="0"/>
              </a:rPr>
              <a:t> =Eltje Bos</a:t>
            </a:r>
            <a:endParaRPr lang="nl-NL" sz="1800" dirty="0">
              <a:effectLst/>
              <a:latin typeface="Calibri" panose="020F0502020204030204" pitchFamily="34" charset="0"/>
              <a:ea typeface="Calibri" panose="020F0502020204030204" pitchFamily="34" charset="0"/>
            </a:endParaRPr>
          </a:p>
          <a:p>
            <a:r>
              <a:rPr lang="nl-NL" sz="1800" dirty="0" err="1">
                <a:effectLst/>
                <a:latin typeface="Calibri" panose="020F0502020204030204" pitchFamily="34" charset="0"/>
                <a:ea typeface="Calibri" panose="020F0502020204030204" pitchFamily="34" charset="0"/>
                <a:cs typeface="Calibri" panose="020F0502020204030204" pitchFamily="34" charset="0"/>
              </a:rPr>
              <a:t>Comm</a:t>
            </a:r>
            <a:r>
              <a:rPr lang="nl-NL" sz="1800" dirty="0">
                <a:effectLst/>
                <a:latin typeface="Calibri" panose="020F0502020204030204" pitchFamily="34" charset="0"/>
                <a:ea typeface="Calibri" panose="020F0502020204030204" pitchFamily="34" charset="0"/>
                <a:cs typeface="Calibri" panose="020F0502020204030204" pitchFamily="34" charset="0"/>
              </a:rPr>
              <a:t>. Wet. </a:t>
            </a:r>
            <a:r>
              <a:rPr lang="nl-NL" sz="1800" dirty="0" err="1">
                <a:effectLst/>
                <a:latin typeface="Calibri" panose="020F0502020204030204" pitchFamily="34" charset="0"/>
                <a:ea typeface="Calibri" panose="020F0502020204030204" pitchFamily="34" charset="0"/>
                <a:cs typeface="Calibri" panose="020F0502020204030204" pitchFamily="34" charset="0"/>
              </a:rPr>
              <a:t>Integ</a:t>
            </a:r>
            <a:r>
              <a:rPr lang="nl-NL" sz="1800" dirty="0">
                <a:effectLst/>
                <a:latin typeface="Calibri" panose="020F0502020204030204" pitchFamily="34" charset="0"/>
                <a:ea typeface="Calibri" panose="020F0502020204030204" pitchFamily="34" charset="0"/>
                <a:cs typeface="Calibri" panose="020F0502020204030204" pitchFamily="34" charset="0"/>
              </a:rPr>
              <a:t>, maar beide na klachten</a:t>
            </a:r>
          </a:p>
          <a:p>
            <a:r>
              <a:rPr lang="nl-NL" sz="1800" dirty="0">
                <a:effectLst/>
                <a:latin typeface="Calibri" panose="020F0502020204030204" pitchFamily="34" charset="0"/>
                <a:ea typeface="Calibri" panose="020F0502020204030204" pitchFamily="34" charset="0"/>
              </a:rPr>
              <a:t>https://www.hva.nl/praktisch/medewerkers/hva-breed/oo/onderzoek-ethiek-en-integriteit/klachtenregeling-wetenschapplelijke-integriteit/commissie-wetenschappelijke-integriteit.html</a:t>
            </a:r>
            <a:endParaRPr lang="nl-NL" sz="1800" dirty="0">
              <a:effectLst/>
              <a:latin typeface="Calibri" panose="020F0502020204030204" pitchFamily="34" charset="0"/>
              <a:ea typeface="Calibri" panose="020F0502020204030204" pitchFamily="34" charset="0"/>
              <a:cs typeface="Calibri" panose="020F0502020204030204" pitchFamily="34" charset="0"/>
            </a:endParaRPr>
          </a:p>
          <a:p>
            <a:endParaRPr lang="nl-NL" sz="1800" dirty="0">
              <a:effectLst/>
              <a:latin typeface="Calibri" panose="020F0502020204030204" pitchFamily="34" charset="0"/>
              <a:ea typeface="Calibri" panose="020F0502020204030204" pitchFamily="34" charset="0"/>
            </a:endParaRPr>
          </a:p>
          <a:p>
            <a:r>
              <a:rPr lang="nl-NL" sz="1800" dirty="0">
                <a:effectLst/>
                <a:latin typeface="Calibri" panose="020F0502020204030204" pitchFamily="34" charset="0"/>
                <a:ea typeface="Calibri" panose="020F0502020204030204" pitchFamily="34" charset="0"/>
                <a:cs typeface="Calibri" panose="020F0502020204030204" pitchFamily="34" charset="0"/>
              </a:rPr>
              <a:t>LOWI, https://lowi.nl/</a:t>
            </a:r>
          </a:p>
          <a:p>
            <a:endParaRPr lang="nl-NL" sz="1800" dirty="0">
              <a:effectLst/>
              <a:latin typeface="Calibri" panose="020F0502020204030204" pitchFamily="34" charset="0"/>
              <a:ea typeface="Calibri" panose="020F0502020204030204" pitchFamily="34" charset="0"/>
            </a:endParaRPr>
          </a:p>
          <a:p>
            <a:r>
              <a:rPr lang="nl-NL" sz="1800" dirty="0">
                <a:effectLst/>
                <a:latin typeface="Calibri" panose="020F0502020204030204" pitchFamily="34" charset="0"/>
                <a:ea typeface="Calibri" panose="020F0502020204030204" pitchFamily="34" charset="0"/>
                <a:cs typeface="Calibri" panose="020F0502020204030204" pitchFamily="34" charset="0"/>
              </a:rPr>
              <a:t>Zonder klachten: letters, </a:t>
            </a:r>
            <a:r>
              <a:rPr lang="nl-NL" sz="1800" dirty="0" err="1">
                <a:effectLst/>
                <a:latin typeface="Calibri" panose="020F0502020204030204" pitchFamily="34" charset="0"/>
                <a:ea typeface="Calibri" panose="020F0502020204030204" pitchFamily="34" charset="0"/>
                <a:cs typeface="Calibri" panose="020F0502020204030204" pitchFamily="34" charset="0"/>
              </a:rPr>
              <a:t>social</a:t>
            </a:r>
            <a:r>
              <a:rPr lang="nl-NL" sz="1800" dirty="0">
                <a:effectLst/>
                <a:latin typeface="Calibri" panose="020F0502020204030204" pitchFamily="34" charset="0"/>
                <a:ea typeface="Calibri" panose="020F0502020204030204" pitchFamily="34" charset="0"/>
                <a:cs typeface="Calibri" panose="020F0502020204030204" pitchFamily="34" charset="0"/>
              </a:rPr>
              <a:t> media, </a:t>
            </a:r>
            <a:r>
              <a:rPr lang="nl-NL" sz="1800" dirty="0" err="1">
                <a:effectLst/>
                <a:latin typeface="Calibri" panose="020F0502020204030204" pitchFamily="34" charset="0"/>
                <a:ea typeface="Calibri" panose="020F0502020204030204" pitchFamily="34" charset="0"/>
                <a:cs typeface="Calibri" panose="020F0502020204030204" pitchFamily="34" charset="0"/>
              </a:rPr>
              <a:t>pubpeer</a:t>
            </a:r>
            <a:r>
              <a:rPr lang="nl-NL" sz="1800" dirty="0">
                <a:effectLst/>
                <a:latin typeface="Calibri" panose="020F0502020204030204" pitchFamily="34" charset="0"/>
                <a:ea typeface="Calibri" panose="020F0502020204030204" pitchFamily="34" charset="0"/>
                <a:cs typeface="Calibri" panose="020F0502020204030204" pitchFamily="34" charset="0"/>
              </a:rPr>
              <a:t> (https://pubpeer.com/), new papers (BW Mol: https://www.volkskrant.nl/wetenschap/medici-worstelen-met-een-golf-nepstudies-deze-gynaecoloog-kwam-verdachte-onderzoeken-uit-egypte-op-het-spoor~b04f31ae/</a:t>
            </a:r>
          </a:p>
          <a:p>
            <a:endParaRPr lang="nl-NL" sz="1800" dirty="0">
              <a:effectLst/>
              <a:latin typeface="Calibri" panose="020F0502020204030204" pitchFamily="34" charset="0"/>
              <a:ea typeface="Calibri" panose="020F0502020204030204" pitchFamily="34" charset="0"/>
              <a:cs typeface="Calibri" panose="020F0502020204030204" pitchFamily="34" charset="0"/>
            </a:endParaRPr>
          </a:p>
          <a:p>
            <a:r>
              <a:rPr lang="nl-NL" sz="1800" dirty="0">
                <a:effectLst/>
                <a:latin typeface="Calibri" panose="020F0502020204030204" pitchFamily="34" charset="0"/>
                <a:ea typeface="Calibri" panose="020F0502020204030204" pitchFamily="34" charset="0"/>
                <a:cs typeface="Calibri" panose="020F0502020204030204" pitchFamily="34" charset="0"/>
              </a:rPr>
              <a:t>Publishing</a:t>
            </a:r>
          </a:p>
          <a:p>
            <a:r>
              <a:rPr lang="nl-NL" sz="1800" dirty="0">
                <a:effectLst/>
                <a:latin typeface="Calibri" panose="020F0502020204030204" pitchFamily="34" charset="0"/>
                <a:ea typeface="Calibri" panose="020F0502020204030204" pitchFamily="34" charset="0"/>
              </a:rPr>
              <a:t>https://www.icmje.org/</a:t>
            </a:r>
            <a:endParaRPr lang="nl-NL" sz="1800" dirty="0">
              <a:effectLst/>
              <a:latin typeface="Calibri" panose="020F0502020204030204" pitchFamily="34" charset="0"/>
              <a:ea typeface="Calibri" panose="020F0502020204030204" pitchFamily="34" charset="0"/>
              <a:cs typeface="Calibri" panose="020F0502020204030204" pitchFamily="34" charset="0"/>
            </a:endParaRPr>
          </a:p>
          <a:p>
            <a:r>
              <a:rPr lang="nl-NL" sz="1800">
                <a:effectLst/>
                <a:latin typeface="Calibri" panose="020F0502020204030204" pitchFamily="34" charset="0"/>
                <a:ea typeface="Calibri" panose="020F0502020204030204" pitchFamily="34" charset="0"/>
              </a:rPr>
              <a:t>https://publicationethics.org/</a:t>
            </a:r>
            <a:endParaRPr lang="nl-NL" sz="1800" dirty="0">
              <a:effectLst/>
              <a:latin typeface="Calibri" panose="020F0502020204030204" pitchFamily="34" charset="0"/>
              <a:ea typeface="Calibri" panose="020F0502020204030204" pitchFamily="34" charset="0"/>
            </a:endParaRP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7A807-5E72-431C-805D-3D6AB6E6C40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19745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https://retractionwatch.com/the-retraction-watch-leaderboard/</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577A807-5E72-431C-805D-3D6AB6E6C40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32410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https://www.nrin.nl/projects/nsri</a:t>
            </a:r>
          </a:p>
          <a:p>
            <a:r>
              <a:rPr lang="nl-NL" dirty="0"/>
              <a:t>https://f1000research.com/articles/11-471</a:t>
            </a:r>
          </a:p>
          <a:p>
            <a:r>
              <a:rPr lang="nl-NL" dirty="0"/>
              <a:t>https://journals.plos.org/plosone/article?id=10.1371/journal.pone.0263023</a:t>
            </a:r>
          </a:p>
          <a:p>
            <a:pPr marL="0" marR="0" lvl="0" indent="0" algn="l" defTabSz="914400" rtl="0" eaLnBrk="1" fontAlgn="auto" latinLnBrk="0" hangingPunct="1">
              <a:lnSpc>
                <a:spcPct val="100000"/>
              </a:lnSpc>
              <a:spcBef>
                <a:spcPts val="0"/>
              </a:spcBef>
              <a:spcAft>
                <a:spcPts val="0"/>
              </a:spcAft>
              <a:buClrTx/>
              <a:buSzTx/>
              <a:buFontTx/>
              <a:buNone/>
              <a:tabLst/>
              <a:defRPr/>
            </a:pPr>
            <a:r>
              <a:rPr lang="nl-NL" dirty="0"/>
              <a:t>https://osf.io/dp6zf/</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8F488-3DF3-4B32-9852-36885771C63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7388484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https://hbo-kennisbank.nl/details/amsterdam_pure:oai:pure.hva.nl:publications%2F27e0ca31-8d84-45be-ab70-e8cb6caa0745?c=0&amp;q=gerben+ter+riet+th%26ma</a:t>
            </a:r>
          </a:p>
          <a:p>
            <a:endParaRPr lang="nl-NL" dirty="0"/>
          </a:p>
          <a:p>
            <a:r>
              <a:rPr lang="nl-NL" dirty="0"/>
              <a:t>https://www.equator-network.org/</a:t>
            </a:r>
          </a:p>
          <a:p>
            <a:endParaRPr lang="nl-NL" dirty="0"/>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45E68-4969-46F9-8F25-1B4403B76F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98519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act for the benefit of a common scientific enterprise</a:t>
            </a:r>
          </a:p>
          <a:p>
            <a:r>
              <a:rPr lang="en-US" dirty="0"/>
              <a:t>temporary suspension of judgement, 'detached' </a:t>
            </a:r>
            <a:r>
              <a:rPr lang="en-US" dirty="0">
                <a:hlinkClick r:id="rId3" tooltip="Critical thinking"/>
              </a:rPr>
              <a:t>critical scrutiny</a:t>
            </a: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7845E68-4969-46F9-8F25-1B4403B76FD7}"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783865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Ministerial decree</a:t>
            </a:r>
            <a:r>
              <a:rPr lang="en-US" dirty="0"/>
              <a:t> – The Code is not a voluntary guideline; it is incorporated into an official government decree, which carries administrative‑law weight.</a:t>
            </a:r>
          </a:p>
          <a:p>
            <a:r>
              <a:rPr lang="en-US" b="1" dirty="0"/>
              <a:t>Funding‑contract clauses</a:t>
            </a:r>
            <a:r>
              <a:rPr lang="en-US" dirty="0"/>
              <a:t> – Every public research grant contains a clause that makes adherence to the Code a contractual obligation. Failure can lead to </a:t>
            </a:r>
            <a:r>
              <a:rPr lang="en-US" i="1" dirty="0"/>
              <a:t>financial</a:t>
            </a:r>
            <a:r>
              <a:rPr lang="en-US" dirty="0"/>
              <a:t> sanctions (grant suspension, repayment, loss of future funding).</a:t>
            </a:r>
          </a:p>
          <a:p>
            <a:r>
              <a:rPr lang="en-US" b="1" dirty="0"/>
              <a:t>LOWI’s quasi‑judicial role</a:t>
            </a:r>
            <a:r>
              <a:rPr lang="en-US" dirty="0"/>
              <a:t> – Though LOWI itself is not a court, its recommendations are </a:t>
            </a:r>
            <a:r>
              <a:rPr lang="en-US" b="1" dirty="0"/>
              <a:t>mandated by the Ministry</a:t>
            </a:r>
            <a:r>
              <a:rPr lang="en-US" dirty="0"/>
              <a:t>; institutions that ignore them can be reported to the Ministry, which can impose penalties.</a:t>
            </a:r>
          </a:p>
          <a:p>
            <a:r>
              <a:rPr lang="en-US" b="1" dirty="0"/>
              <a:t>Public register</a:t>
            </a:r>
            <a:r>
              <a:rPr lang="en-US" dirty="0"/>
              <a:t> – The requirement to publish </a:t>
            </a:r>
            <a:r>
              <a:rPr lang="en-US" dirty="0" err="1"/>
              <a:t>anonymised</a:t>
            </a:r>
            <a:r>
              <a:rPr lang="en-US" dirty="0"/>
              <a:t> retraction/violation notices creates a </a:t>
            </a:r>
            <a:r>
              <a:rPr lang="en-US" b="1" dirty="0"/>
              <a:t>transparent, legally traceable record</a:t>
            </a:r>
            <a:r>
              <a:rPr lang="en-US" dirty="0"/>
              <a:t> that can be used in audits or litigation.</a:t>
            </a:r>
          </a:p>
          <a:p>
            <a:r>
              <a:rPr lang="en-US" b="1" dirty="0"/>
              <a:t>Alignment with EU law</a:t>
            </a:r>
            <a:r>
              <a:rPr lang="en-US" dirty="0"/>
              <a:t> – Horizon Europe and other EU </a:t>
            </a:r>
            <a:r>
              <a:rPr lang="en-US" dirty="0" err="1"/>
              <a:t>programmes</a:t>
            </a:r>
            <a:r>
              <a:rPr lang="en-US" dirty="0"/>
              <a:t> require compliance with the host country’s integrity framework; the Dutch Code thus satisfies an </a:t>
            </a:r>
            <a:r>
              <a:rPr lang="en-US" b="1" dirty="0"/>
              <a:t>EU‑level legal prerequisite</a:t>
            </a:r>
            <a:r>
              <a:rPr lang="en-US" dirty="0"/>
              <a:t>.</a:t>
            </a:r>
          </a:p>
          <a:p>
            <a:endParaRPr lang="nl-NL" dirty="0"/>
          </a:p>
        </p:txBody>
      </p:sp>
      <p:sp>
        <p:nvSpPr>
          <p:cNvPr id="4" name="Slide Number Placeholder 3"/>
          <p:cNvSpPr>
            <a:spLocks noGrp="1"/>
          </p:cNvSpPr>
          <p:nvPr>
            <p:ph type="sldNum" sz="quarter" idx="5"/>
          </p:nvPr>
        </p:nvSpPr>
        <p:spPr/>
        <p:txBody>
          <a:bodyPr/>
          <a:lstStyle/>
          <a:p>
            <a:fld id="{7577A807-5E72-431C-805D-3D6AB6E6C407}" type="slidenum">
              <a:rPr lang="nl-NL" smtClean="0"/>
              <a:t>2</a:t>
            </a:fld>
            <a:endParaRPr lang="nl-NL"/>
          </a:p>
        </p:txBody>
      </p:sp>
    </p:spTree>
    <p:extLst>
      <p:ext uri="{BB962C8B-B14F-4D97-AF65-F5344CB8AC3E}">
        <p14:creationId xmlns:p14="http://schemas.microsoft.com/office/powerpoint/2010/main" val="1084441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indent="-228600">
              <a:buAutoNum type="arabicPeriod"/>
            </a:pPr>
            <a:r>
              <a:rPr lang="en-US" dirty="0" err="1"/>
              <a:t>Definieer</a:t>
            </a:r>
            <a:r>
              <a:rPr lang="en-US" dirty="0"/>
              <a:t> ‘</a:t>
            </a:r>
            <a:r>
              <a:rPr lang="en-US" dirty="0" err="1"/>
              <a:t>concreet</a:t>
            </a:r>
            <a:r>
              <a:rPr lang="en-US" dirty="0"/>
              <a:t>’</a:t>
            </a:r>
          </a:p>
          <a:p>
            <a:pPr marL="228600" indent="-228600">
              <a:buAutoNum type="arabicPeriod"/>
            </a:pPr>
            <a:r>
              <a:rPr lang="en-US" dirty="0" err="1"/>
              <a:t>Omgeving</a:t>
            </a:r>
            <a:r>
              <a:rPr lang="en-US" dirty="0"/>
              <a:t>, Maatschappij in </a:t>
            </a:r>
            <a:r>
              <a:rPr lang="en-US" dirty="0" err="1"/>
              <a:t>bredere</a:t>
            </a:r>
            <a:r>
              <a:rPr lang="en-US" dirty="0"/>
              <a:t> zin </a:t>
            </a:r>
            <a:r>
              <a:rPr lang="en-US" dirty="0" err="1"/>
              <a:t>ontbreken</a:t>
            </a:r>
            <a:r>
              <a:rPr lang="en-US" dirty="0"/>
              <a:t> (RCR; </a:t>
            </a:r>
            <a:r>
              <a:rPr lang="en-US" dirty="0" err="1"/>
              <a:t>wel</a:t>
            </a:r>
            <a:r>
              <a:rPr lang="en-US" dirty="0"/>
              <a:t> in NGWI)</a:t>
            </a:r>
          </a:p>
          <a:p>
            <a:pPr marL="228600" indent="-228600">
              <a:buAutoNum type="arabicPeriod"/>
            </a:pPr>
            <a:r>
              <a:rPr lang="en-US" dirty="0"/>
              <a:t>Prima</a:t>
            </a:r>
          </a:p>
          <a:p>
            <a:pPr marL="228600" indent="-228600">
              <a:buAutoNum type="arabicPeriod"/>
            </a:pPr>
            <a:r>
              <a:rPr lang="en-US" dirty="0" err="1"/>
              <a:t>Onafhankelijk</a:t>
            </a:r>
            <a:r>
              <a:rPr lang="en-US" dirty="0"/>
              <a:t> van </a:t>
            </a:r>
            <a:r>
              <a:rPr lang="en-US" dirty="0" err="1"/>
              <a:t>wie</a:t>
            </a:r>
            <a:r>
              <a:rPr lang="en-US" dirty="0"/>
              <a:t>? Als de </a:t>
            </a:r>
            <a:r>
              <a:rPr lang="en-US" dirty="0" err="1"/>
              <a:t>opdrachtgever</a:t>
            </a:r>
            <a:r>
              <a:rPr lang="en-US" dirty="0"/>
              <a:t> </a:t>
            </a:r>
            <a:r>
              <a:rPr lang="en-US" dirty="0" err="1"/>
              <a:t>een</a:t>
            </a:r>
            <a:r>
              <a:rPr lang="en-US" dirty="0"/>
              <a:t> </a:t>
            </a:r>
            <a:r>
              <a:rPr lang="en-US" dirty="0" err="1"/>
              <a:t>bedrijf</a:t>
            </a:r>
            <a:r>
              <a:rPr lang="en-US" dirty="0"/>
              <a:t> is of </a:t>
            </a:r>
            <a:r>
              <a:rPr lang="en-US" dirty="0" err="1"/>
              <a:t>een</a:t>
            </a:r>
            <a:r>
              <a:rPr lang="en-US" dirty="0"/>
              <a:t> </a:t>
            </a:r>
            <a:r>
              <a:rPr lang="en-US" dirty="0" err="1"/>
              <a:t>overheid</a:t>
            </a:r>
            <a:r>
              <a:rPr lang="en-US" dirty="0"/>
              <a:t>, </a:t>
            </a:r>
            <a:r>
              <a:rPr lang="en-US" dirty="0" err="1"/>
              <a:t>staat</a:t>
            </a:r>
            <a:r>
              <a:rPr lang="en-US" dirty="0"/>
              <a:t> </a:t>
            </a:r>
            <a:r>
              <a:rPr lang="en-US" dirty="0" err="1"/>
              <a:t>dit</a:t>
            </a:r>
            <a:r>
              <a:rPr lang="en-US" dirty="0"/>
              <a:t> </a:t>
            </a:r>
            <a:r>
              <a:rPr lang="en-US" dirty="0" err="1"/>
              <a:t>principe</a:t>
            </a:r>
            <a:r>
              <a:rPr lang="en-US" dirty="0"/>
              <a:t> op </a:t>
            </a:r>
            <a:r>
              <a:rPr lang="en-US" dirty="0" err="1"/>
              <a:t>gespannen</a:t>
            </a:r>
            <a:r>
              <a:rPr lang="en-US" dirty="0"/>
              <a:t> </a:t>
            </a:r>
            <a:r>
              <a:rPr lang="en-US" dirty="0" err="1"/>
              <a:t>voet</a:t>
            </a:r>
            <a:r>
              <a:rPr lang="en-US" dirty="0"/>
              <a:t> met 2. Wat </a:t>
            </a:r>
            <a:r>
              <a:rPr lang="en-US" dirty="0" err="1"/>
              <a:t>ontbreekt</a:t>
            </a:r>
            <a:r>
              <a:rPr lang="en-US" dirty="0"/>
              <a:t> is de </a:t>
            </a:r>
            <a:r>
              <a:rPr lang="en-US" dirty="0" err="1"/>
              <a:t>gewenste</a:t>
            </a:r>
            <a:r>
              <a:rPr lang="en-US" dirty="0"/>
              <a:t> </a:t>
            </a:r>
            <a:r>
              <a:rPr lang="en-US" dirty="0" err="1"/>
              <a:t>uitkomst</a:t>
            </a:r>
            <a:r>
              <a:rPr lang="en-US" dirty="0"/>
              <a:t> conform de </a:t>
            </a:r>
            <a:r>
              <a:rPr lang="en-US" dirty="0" err="1"/>
              <a:t>wensen</a:t>
            </a:r>
            <a:r>
              <a:rPr lang="en-US" dirty="0"/>
              <a:t> van </a:t>
            </a:r>
            <a:r>
              <a:rPr lang="en-US" dirty="0" err="1"/>
              <a:t>jou</a:t>
            </a:r>
            <a:r>
              <a:rPr lang="en-US" dirty="0"/>
              <a:t> en of je team!</a:t>
            </a:r>
          </a:p>
          <a:p>
            <a:pPr marL="228600" indent="-228600">
              <a:buAutoNum type="arabicPeriod"/>
            </a:pPr>
            <a:r>
              <a:rPr lang="en-US" dirty="0"/>
              <a:t>Aan </a:t>
            </a:r>
            <a:r>
              <a:rPr lang="en-US" dirty="0" err="1"/>
              <a:t>wie</a:t>
            </a:r>
            <a:r>
              <a:rPr lang="en-US" dirty="0"/>
              <a:t> </a:t>
            </a:r>
            <a:r>
              <a:rPr lang="en-US" dirty="0" err="1"/>
              <a:t>verantwoord</a:t>
            </a:r>
            <a:r>
              <a:rPr lang="en-US" dirty="0"/>
              <a:t> je </a:t>
            </a:r>
            <a:r>
              <a:rPr lang="en-US" dirty="0" err="1"/>
              <a:t>je</a:t>
            </a:r>
            <a:r>
              <a:rPr lang="en-US" dirty="0"/>
              <a:t> en </a:t>
            </a:r>
            <a:r>
              <a:rPr lang="en-US" dirty="0" err="1"/>
              <a:t>wanneer</a:t>
            </a:r>
            <a:r>
              <a:rPr lang="en-US" dirty="0"/>
              <a:t> en hoe </a:t>
            </a:r>
            <a:r>
              <a:rPr lang="en-US" dirty="0" err="1"/>
              <a:t>vaak</a:t>
            </a:r>
            <a:r>
              <a:rPr lang="en-US" dirty="0"/>
              <a:t> (elk </a:t>
            </a:r>
            <a:r>
              <a:rPr lang="en-US" dirty="0" err="1"/>
              <a:t>artikel</a:t>
            </a:r>
            <a:r>
              <a:rPr lang="en-US" dirty="0"/>
              <a:t> en </a:t>
            </a:r>
            <a:r>
              <a:rPr lang="en-US" dirty="0" err="1"/>
              <a:t>presentatie</a:t>
            </a:r>
            <a:r>
              <a:rPr lang="en-US" dirty="0"/>
              <a:t>?). Ik </a:t>
            </a:r>
            <a:r>
              <a:rPr lang="en-US" dirty="0" err="1"/>
              <a:t>verantwiird</a:t>
            </a:r>
            <a:r>
              <a:rPr lang="en-US" dirty="0"/>
              <a:t> </a:t>
            </a:r>
            <a:r>
              <a:rPr lang="en-US" dirty="0" err="1"/>
              <a:t>mij</a:t>
            </a:r>
            <a:r>
              <a:rPr lang="en-US" dirty="0"/>
              <a:t> in de </a:t>
            </a:r>
            <a:r>
              <a:rPr lang="en-US" dirty="0" err="1"/>
              <a:t>keuze</a:t>
            </a:r>
            <a:r>
              <a:rPr lang="en-US" dirty="0"/>
              <a:t> van de </a:t>
            </a:r>
            <a:r>
              <a:rPr lang="en-US" dirty="0" err="1"/>
              <a:t>opdrachtgever</a:t>
            </a:r>
            <a:r>
              <a:rPr lang="en-US" dirty="0"/>
              <a:t>? Soms </a:t>
            </a:r>
            <a:r>
              <a:rPr lang="en-US" dirty="0" err="1"/>
              <a:t>kiest</a:t>
            </a:r>
            <a:r>
              <a:rPr lang="en-US" dirty="0"/>
              <a:t> de </a:t>
            </a:r>
            <a:r>
              <a:rPr lang="en-US" dirty="0" err="1"/>
              <a:t>opdrachtgever</a:t>
            </a:r>
            <a:r>
              <a:rPr lang="en-US" dirty="0"/>
              <a:t> </a:t>
            </a:r>
            <a:r>
              <a:rPr lang="en-US" dirty="0" err="1"/>
              <a:t>jou</a:t>
            </a:r>
            <a:r>
              <a:rPr lang="en-US" dirty="0"/>
              <a:t>. </a:t>
            </a:r>
            <a:r>
              <a:rPr lang="en-US" dirty="0" err="1"/>
              <a:t>Dit</a:t>
            </a:r>
            <a:r>
              <a:rPr lang="en-US" dirty="0"/>
              <a:t> punt en de </a:t>
            </a:r>
            <a:r>
              <a:rPr lang="en-US" dirty="0" err="1"/>
              <a:t>relatie</a:t>
            </a:r>
            <a:r>
              <a:rPr lang="en-US" dirty="0"/>
              <a:t> net de </a:t>
            </a:r>
            <a:r>
              <a:rPr lang="en-US" dirty="0" err="1"/>
              <a:t>opdrachtgever</a:t>
            </a:r>
            <a:r>
              <a:rPr lang="en-US" dirty="0"/>
              <a:t> </a:t>
            </a:r>
            <a:r>
              <a:rPr lang="en-US" dirty="0" err="1"/>
              <a:t>komt</a:t>
            </a:r>
            <a:r>
              <a:rPr lang="en-US" dirty="0"/>
              <a:t> </a:t>
            </a:r>
            <a:r>
              <a:rPr lang="en-US" dirty="0" err="1"/>
              <a:t>terug</a:t>
            </a:r>
            <a:r>
              <a:rPr lang="en-US" dirty="0"/>
              <a:t> in 2 en 4</a:t>
            </a:r>
          </a:p>
          <a:p>
            <a:pPr marL="228600" indent="-228600">
              <a:buAutoNum type="arabicPeriod"/>
            </a:pPr>
            <a:endParaRPr lang="en-US" dirty="0"/>
          </a:p>
          <a:p>
            <a:pPr marL="228600" indent="-228600">
              <a:buAutoNum type="arabicPeriod"/>
            </a:pPr>
            <a:r>
              <a:rPr lang="en-US" dirty="0"/>
              <a:t>Bron: </a:t>
            </a:r>
            <a:r>
              <a:rPr lang="en-US" dirty="0" err="1"/>
              <a:t>gedragscode</a:t>
            </a:r>
            <a:r>
              <a:rPr lang="en-US" dirty="0"/>
              <a:t> </a:t>
            </a:r>
            <a:r>
              <a:rPr lang="en-US" dirty="0" err="1"/>
              <a:t>praktijkgericht</a:t>
            </a:r>
            <a:r>
              <a:rPr lang="en-US" dirty="0"/>
              <a:t> Onderzoek voor het </a:t>
            </a:r>
            <a:r>
              <a:rPr lang="en-US" dirty="0" err="1"/>
              <a:t>hbo</a:t>
            </a:r>
            <a:r>
              <a:rPr lang="en-US" dirty="0"/>
              <a:t> (2010), </a:t>
            </a:r>
            <a:r>
              <a:rPr lang="nl-NL" dirty="0">
                <a:hlinkClick r:id="rId3"/>
              </a:rPr>
              <a:t>Gedragscode_praktijkgericht_onderzoek_voor_het_hbo.pdf</a:t>
            </a:r>
            <a:endParaRPr lang="nl-NL" dirty="0"/>
          </a:p>
        </p:txBody>
      </p:sp>
      <p:sp>
        <p:nvSpPr>
          <p:cNvPr id="4" name="Slide Number Placeholder 3"/>
          <p:cNvSpPr>
            <a:spLocks noGrp="1"/>
          </p:cNvSpPr>
          <p:nvPr>
            <p:ph type="sldNum" sz="quarter" idx="5"/>
          </p:nvPr>
        </p:nvSpPr>
        <p:spPr/>
        <p:txBody>
          <a:bodyPr/>
          <a:lstStyle/>
          <a:p>
            <a:fld id="{7577A807-5E72-431C-805D-3D6AB6E6C407}" type="slidenum">
              <a:rPr lang="nl-NL" smtClean="0"/>
              <a:t>3</a:t>
            </a:fld>
            <a:endParaRPr lang="nl-NL"/>
          </a:p>
        </p:txBody>
      </p:sp>
    </p:spTree>
    <p:extLst>
      <p:ext uri="{BB962C8B-B14F-4D97-AF65-F5344CB8AC3E}">
        <p14:creationId xmlns:p14="http://schemas.microsoft.com/office/powerpoint/2010/main" val="8761514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effectLst/>
                <a:latin typeface="Calibri Light" panose="020F0302020204030204" pitchFamily="34" charset="0"/>
                <a:ea typeface="Calibri" panose="020F0502020204030204" pitchFamily="34" charset="0"/>
              </a:rPr>
              <a:t>de Vries YA, Roest AM, de Jonge P, </a:t>
            </a:r>
            <a:r>
              <a:rPr lang="nl-NL" sz="1800" dirty="0" err="1">
                <a:effectLst/>
                <a:latin typeface="Calibri Light" panose="020F0302020204030204" pitchFamily="34" charset="0"/>
                <a:ea typeface="Calibri" panose="020F0502020204030204" pitchFamily="34" charset="0"/>
              </a:rPr>
              <a:t>Cuijpers</a:t>
            </a:r>
            <a:r>
              <a:rPr lang="nl-NL" sz="1800" dirty="0">
                <a:effectLst/>
                <a:latin typeface="Calibri Light" panose="020F0302020204030204" pitchFamily="34" charset="0"/>
                <a:ea typeface="Calibri" panose="020F0502020204030204" pitchFamily="34" charset="0"/>
              </a:rPr>
              <a:t> P, </a:t>
            </a:r>
            <a:r>
              <a:rPr lang="nl-NL" sz="1800" dirty="0" err="1">
                <a:effectLst/>
                <a:latin typeface="Calibri Light" panose="020F0302020204030204" pitchFamily="34" charset="0"/>
                <a:ea typeface="Calibri" panose="020F0502020204030204" pitchFamily="34" charset="0"/>
              </a:rPr>
              <a:t>Munafò</a:t>
            </a:r>
            <a:r>
              <a:rPr lang="nl-NL" sz="1800" dirty="0">
                <a:effectLst/>
                <a:latin typeface="Calibri Light" panose="020F0302020204030204" pitchFamily="34" charset="0"/>
                <a:ea typeface="Calibri" panose="020F0502020204030204" pitchFamily="34" charset="0"/>
              </a:rPr>
              <a:t> MR, Bastiaansen JA. </a:t>
            </a:r>
            <a:r>
              <a:rPr lang="en-GB" sz="1800" dirty="0">
                <a:effectLst/>
                <a:latin typeface="Calibri Light" panose="020F0302020204030204" pitchFamily="34" charset="0"/>
                <a:ea typeface="Calibri" panose="020F0502020204030204" pitchFamily="34" charset="0"/>
              </a:rPr>
              <a:t>The cumulative effect of reporting and citation biases on the apparent efficacy of treatments: the case of depression. </a:t>
            </a:r>
            <a:r>
              <a:rPr lang="nl-NL" sz="1800" dirty="0" err="1">
                <a:effectLst/>
                <a:latin typeface="Calibri Light" panose="020F0302020204030204" pitchFamily="34" charset="0"/>
                <a:ea typeface="Calibri" panose="020F0502020204030204" pitchFamily="34" charset="0"/>
              </a:rPr>
              <a:t>Psychological</a:t>
            </a:r>
            <a:r>
              <a:rPr lang="nl-NL" sz="1800" dirty="0">
                <a:effectLst/>
                <a:latin typeface="Calibri Light" panose="020F0302020204030204" pitchFamily="34" charset="0"/>
                <a:ea typeface="Calibri" panose="020F0502020204030204" pitchFamily="34" charset="0"/>
              </a:rPr>
              <a:t> </a:t>
            </a:r>
            <a:r>
              <a:rPr lang="nl-NL" sz="1800" dirty="0" err="1">
                <a:effectLst/>
                <a:latin typeface="Calibri Light" panose="020F0302020204030204" pitchFamily="34" charset="0"/>
                <a:ea typeface="Calibri" panose="020F0502020204030204" pitchFamily="34" charset="0"/>
              </a:rPr>
              <a:t>Medicine</a:t>
            </a:r>
            <a:r>
              <a:rPr lang="nl-NL" sz="1800" dirty="0">
                <a:effectLst/>
                <a:latin typeface="Calibri Light" panose="020F0302020204030204" pitchFamily="34" charset="0"/>
                <a:ea typeface="Calibri" panose="020F0502020204030204" pitchFamily="34" charset="0"/>
              </a:rPr>
              <a:t> 2018: 1–3. </a:t>
            </a:r>
            <a:r>
              <a:rPr lang="nl-NL" sz="1800" u="sng" dirty="0">
                <a:solidFill>
                  <a:srgbClr val="0563C1"/>
                </a:solidFill>
                <a:effectLst/>
                <a:latin typeface="Calibri Light" panose="020F0302020204030204" pitchFamily="34" charset="0"/>
                <a:ea typeface="Calibri" panose="020F0502020204030204" pitchFamily="34" charset="0"/>
                <a:hlinkClick r:id="rId3"/>
              </a:rPr>
              <a:t>https://doi.org/10.1017/S0033291718001873</a:t>
            </a:r>
            <a:r>
              <a:rPr lang="nl-NL" sz="1800" dirty="0">
                <a:effectLst/>
                <a:latin typeface="Calibri Light" panose="020F0302020204030204" pitchFamily="34" charset="0"/>
                <a:ea typeface="Calibri" panose="020F0502020204030204" pitchFamily="34" charset="0"/>
              </a:rPr>
              <a:t> </a:t>
            </a:r>
            <a:endParaRPr lang="nl-NL" sz="1800" dirty="0">
              <a:effectLst/>
              <a:latin typeface="Calibri" panose="020F0502020204030204" pitchFamily="34" charset="0"/>
              <a:ea typeface="Calibri" panose="020F0502020204030204" pitchFamily="34" charset="0"/>
            </a:endParaRPr>
          </a:p>
          <a:p>
            <a:r>
              <a:rPr lang="nl-NL" sz="1800">
                <a:effectLst/>
                <a:latin typeface="Calibri Light" panose="020F0302020204030204" pitchFamily="34" charset="0"/>
                <a:ea typeface="Calibri" panose="020F0502020204030204" pitchFamily="34" charset="0"/>
              </a:rPr>
              <a:t> </a:t>
            </a:r>
            <a:endParaRPr lang="nl-NL" sz="1800">
              <a:effectLst/>
              <a:latin typeface="Calibri" panose="020F0502020204030204" pitchFamily="34" charset="0"/>
              <a:ea typeface="Calibri" panose="020F0502020204030204" pitchFamily="34" charset="0"/>
            </a:endParaRPr>
          </a:p>
          <a:p>
            <a:endParaRPr lang="nl-NL"/>
          </a:p>
        </p:txBody>
      </p:sp>
      <p:sp>
        <p:nvSpPr>
          <p:cNvPr id="4" name="Slide Number Placeholder 3"/>
          <p:cNvSpPr>
            <a:spLocks noGrp="1"/>
          </p:cNvSpPr>
          <p:nvPr>
            <p:ph type="sldNum" sz="quarter" idx="5"/>
          </p:nvPr>
        </p:nvSpPr>
        <p:spPr/>
        <p:txBody>
          <a:bodyPr/>
          <a:lstStyle/>
          <a:p>
            <a:fld id="{7577A807-5E72-431C-805D-3D6AB6E6C407}" type="slidenum">
              <a:rPr lang="nl-NL" smtClean="0"/>
              <a:t>6</a:t>
            </a:fld>
            <a:endParaRPr lang="nl-NL"/>
          </a:p>
        </p:txBody>
      </p:sp>
    </p:spTree>
    <p:extLst>
      <p:ext uri="{BB962C8B-B14F-4D97-AF65-F5344CB8AC3E}">
        <p14:creationId xmlns:p14="http://schemas.microsoft.com/office/powerpoint/2010/main" val="41080119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https://fdaaa.trialstracker.net/</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8F488-3DF3-4B32-9852-36885771C63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739573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https://www.science.org/doi/10.1126/science.aac4716</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1B17523-F452-42CC-BDF7-992134B1210F}"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052985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jdelijke aanduiding voor dia-afbeelding 1"/>
          <p:cNvSpPr>
            <a:spLocks noGrp="1" noRot="1" noChangeAspect="1"/>
          </p:cNvSpPr>
          <p:nvPr>
            <p:ph type="sldImg"/>
          </p:nvPr>
        </p:nvSpPr>
        <p:spPr/>
      </p:sp>
      <p:sp>
        <p:nvSpPr>
          <p:cNvPr id="3" name="Tijdelijke aanduiding voor notities 2"/>
          <p:cNvSpPr>
            <a:spLocks noGrp="1"/>
          </p:cNvSpPr>
          <p:nvPr>
            <p:ph type="body" idx="1"/>
          </p:nvPr>
        </p:nvSpPr>
        <p:spPr/>
        <p:txBody>
          <a:bodyPr/>
          <a:lstStyle/>
          <a:p>
            <a:r>
              <a:rPr lang="nl-NL" dirty="0"/>
              <a:t>80% </a:t>
            </a:r>
            <a:r>
              <a:rPr lang="nl-NL" dirty="0" err="1"/>
              <a:t>may</a:t>
            </a:r>
            <a:r>
              <a:rPr lang="nl-NL" baseline="0" dirty="0"/>
              <a:t> </a:t>
            </a:r>
            <a:r>
              <a:rPr lang="nl-NL" baseline="0" dirty="0" err="1"/>
              <a:t>be</a:t>
            </a:r>
            <a:r>
              <a:rPr lang="nl-NL" baseline="0" dirty="0"/>
              <a:t> </a:t>
            </a:r>
            <a:r>
              <a:rPr lang="nl-NL" baseline="0" dirty="0" err="1"/>
              <a:t>an</a:t>
            </a:r>
            <a:r>
              <a:rPr lang="nl-NL" baseline="0" dirty="0"/>
              <a:t> </a:t>
            </a:r>
            <a:r>
              <a:rPr lang="nl-NL" baseline="0" dirty="0" err="1"/>
              <a:t>overestimation</a:t>
            </a:r>
            <a:r>
              <a:rPr lang="nl-NL" baseline="0" dirty="0"/>
              <a:t>, but </a:t>
            </a:r>
            <a:r>
              <a:rPr lang="nl-NL" baseline="0" dirty="0" err="1"/>
              <a:t>when</a:t>
            </a:r>
            <a:r>
              <a:rPr lang="nl-NL" baseline="0" dirty="0"/>
              <a:t> </a:t>
            </a:r>
            <a:r>
              <a:rPr lang="nl-NL" baseline="0" dirty="0" err="1"/>
              <a:t>it</a:t>
            </a:r>
            <a:r>
              <a:rPr lang="nl-NL" baseline="0" dirty="0"/>
              <a:t> </a:t>
            </a:r>
            <a:r>
              <a:rPr lang="nl-NL" baseline="0" dirty="0" err="1"/>
              <a:t>would</a:t>
            </a:r>
            <a:r>
              <a:rPr lang="nl-NL" baseline="0" dirty="0"/>
              <a:t> </a:t>
            </a:r>
            <a:r>
              <a:rPr lang="nl-NL" baseline="0" dirty="0" err="1"/>
              <a:t>be</a:t>
            </a:r>
            <a:r>
              <a:rPr lang="nl-NL" baseline="0" dirty="0"/>
              <a:t> half of </a:t>
            </a:r>
            <a:r>
              <a:rPr lang="nl-NL" baseline="0" dirty="0" err="1"/>
              <a:t>that</a:t>
            </a:r>
            <a:r>
              <a:rPr lang="nl-NL" baseline="0" dirty="0"/>
              <a:t> </a:t>
            </a:r>
            <a:r>
              <a:rPr lang="nl-NL" baseline="0" dirty="0" err="1"/>
              <a:t>it</a:t>
            </a:r>
            <a:r>
              <a:rPr lang="nl-NL" baseline="0" dirty="0"/>
              <a:t> </a:t>
            </a:r>
            <a:r>
              <a:rPr lang="nl-NL" baseline="0" dirty="0" err="1"/>
              <a:t>would</a:t>
            </a:r>
            <a:r>
              <a:rPr lang="nl-NL" baseline="0" dirty="0"/>
              <a:t> </a:t>
            </a:r>
            <a:r>
              <a:rPr lang="nl-NL" baseline="0" dirty="0" err="1"/>
              <a:t>still</a:t>
            </a:r>
            <a:r>
              <a:rPr lang="nl-NL" baseline="0" dirty="0"/>
              <a:t> </a:t>
            </a:r>
            <a:r>
              <a:rPr lang="nl-NL" baseline="0" dirty="0" err="1"/>
              <a:t>be</a:t>
            </a:r>
            <a:r>
              <a:rPr lang="nl-NL" baseline="0" dirty="0"/>
              <a:t> a shocking </a:t>
            </a:r>
            <a:r>
              <a:rPr lang="nl-NL" baseline="0" dirty="0" err="1"/>
              <a:t>estimate</a:t>
            </a:r>
            <a:r>
              <a:rPr lang="nl-NL" baseline="0" dirty="0"/>
              <a:t>. </a:t>
            </a:r>
            <a:r>
              <a:rPr lang="nl-NL" baseline="0" dirty="0" err="1"/>
              <a:t>Now</a:t>
            </a:r>
            <a:r>
              <a:rPr lang="nl-NL" baseline="0" dirty="0"/>
              <a:t> pub bias </a:t>
            </a:r>
            <a:r>
              <a:rPr lang="nl-NL" baseline="0" dirty="0" err="1"/>
              <a:t>somewhat</a:t>
            </a:r>
            <a:r>
              <a:rPr lang="nl-NL" baseline="0" dirty="0"/>
              <a:t> </a:t>
            </a:r>
            <a:r>
              <a:rPr lang="nl-NL" baseline="0" dirty="0" err="1"/>
              <a:t>reduced</a:t>
            </a:r>
            <a:r>
              <a:rPr lang="nl-NL" baseline="0" dirty="0"/>
              <a:t>, </a:t>
            </a:r>
            <a:r>
              <a:rPr lang="nl-NL" baseline="0" dirty="0" err="1"/>
              <a:t>see</a:t>
            </a:r>
            <a:r>
              <a:rPr lang="nl-NL" baseline="0" dirty="0"/>
              <a:t> </a:t>
            </a:r>
            <a:r>
              <a:rPr lang="nl-NL" baseline="0" dirty="0" err="1"/>
              <a:t>trialtrackers</a:t>
            </a:r>
            <a:r>
              <a:rPr lang="nl-NL" baseline="0" dirty="0"/>
              <a:t>.</a:t>
            </a:r>
            <a:endParaRPr lang="nl-NL" dirty="0"/>
          </a:p>
          <a:p>
            <a:endParaRPr lang="nl-NL" dirty="0"/>
          </a:p>
          <a:p>
            <a:r>
              <a:rPr lang="nl-NL" dirty="0"/>
              <a:t>The </a:t>
            </a:r>
            <a:r>
              <a:rPr lang="nl-NL" dirty="0" err="1"/>
              <a:t>phenomena</a:t>
            </a:r>
            <a:r>
              <a:rPr lang="nl-NL" dirty="0"/>
              <a:t> </a:t>
            </a:r>
            <a:r>
              <a:rPr lang="nl-NL" dirty="0" err="1"/>
              <a:t>described</a:t>
            </a:r>
            <a:r>
              <a:rPr lang="nl-NL" dirty="0"/>
              <a:t> in the red </a:t>
            </a:r>
            <a:r>
              <a:rPr lang="nl-NL" dirty="0" err="1"/>
              <a:t>circles</a:t>
            </a:r>
            <a:r>
              <a:rPr lang="nl-NL" dirty="0"/>
              <a:t> concern </a:t>
            </a:r>
            <a:r>
              <a:rPr lang="nl-NL" dirty="0" err="1"/>
              <a:t>selective</a:t>
            </a:r>
            <a:r>
              <a:rPr lang="nl-NL" dirty="0"/>
              <a:t> reporting.</a:t>
            </a:r>
          </a:p>
          <a:p>
            <a:endParaRPr lang="nl-NL" dirty="0"/>
          </a:p>
          <a:p>
            <a:r>
              <a:rPr lang="nl-NL" dirty="0"/>
              <a:t>The question has been </a:t>
            </a:r>
            <a:r>
              <a:rPr lang="nl-NL" dirty="0" err="1"/>
              <a:t>for</a:t>
            </a:r>
            <a:r>
              <a:rPr lang="nl-NL" dirty="0"/>
              <a:t> a </a:t>
            </a:r>
            <a:r>
              <a:rPr lang="nl-NL" dirty="0" err="1"/>
              <a:t>number</a:t>
            </a:r>
            <a:r>
              <a:rPr lang="nl-NL" dirty="0"/>
              <a:t> of </a:t>
            </a:r>
            <a:r>
              <a:rPr lang="nl-NL" dirty="0" err="1"/>
              <a:t>years</a:t>
            </a:r>
            <a:r>
              <a:rPr lang="nl-NL" dirty="0"/>
              <a:t>:</a:t>
            </a:r>
            <a:r>
              <a:rPr lang="nl-NL" baseline="0" dirty="0"/>
              <a:t> </a:t>
            </a:r>
            <a:r>
              <a:rPr lang="nl-NL" baseline="0" dirty="0" err="1"/>
              <a:t>what</a:t>
            </a:r>
            <a:r>
              <a:rPr lang="nl-NL" baseline="0" dirty="0"/>
              <a:t> </a:t>
            </a:r>
            <a:r>
              <a:rPr lang="nl-NL" baseline="0" dirty="0" err="1"/>
              <a:t>should</a:t>
            </a:r>
            <a:r>
              <a:rPr lang="nl-NL" baseline="0" dirty="0"/>
              <a:t> we do </a:t>
            </a:r>
            <a:r>
              <a:rPr lang="nl-NL" baseline="0" dirty="0" err="1"/>
              <a:t>about</a:t>
            </a:r>
            <a:r>
              <a:rPr lang="nl-NL" baseline="0" dirty="0"/>
              <a:t> </a:t>
            </a:r>
            <a:r>
              <a:rPr lang="nl-NL" baseline="0" dirty="0" err="1"/>
              <a:t>that</a:t>
            </a:r>
            <a:r>
              <a:rPr lang="nl-NL" baseline="0" dirty="0"/>
              <a:t>?</a:t>
            </a:r>
            <a:endParaRPr lang="en-GB" dirty="0"/>
          </a:p>
        </p:txBody>
      </p:sp>
      <p:sp>
        <p:nvSpPr>
          <p:cNvPr id="4" name="Tijdelijke aanduiding voor dianumm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9FD622F-A638-4F73-9DA6-2CDFDB8C6CB7}" type="slidenum">
              <a:rPr kumimoji="0" lang="en-GB" sz="1200" b="0" i="0" u="none" strike="noStrike" kern="1200" cap="none" spc="0" normalizeH="0" baseline="0" noProof="0">
                <a:ln>
                  <a:noFill/>
                </a:ln>
                <a:solidFill>
                  <a:prstClr val="black"/>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9135300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https://doorwerking-hbo-onderzoek.nl/portfolio/open-science-checklist/ [in Dutch]</a:t>
            </a:r>
          </a:p>
          <a:p>
            <a:r>
              <a:rPr lang="nl-NL" dirty="0"/>
              <a:t>https://uvaauas.figshare.com/articles/online_resource/Open_science_checklist_Urban_Vitality/12213467</a:t>
            </a:r>
          </a:p>
          <a:p>
            <a:r>
              <a:rPr lang="nl-NL" dirty="0"/>
              <a:t>https://www.amsterdamuas.com/uv-openscience</a:t>
            </a:r>
          </a:p>
          <a:p>
            <a:r>
              <a:rPr lang="nl-NL" dirty="0"/>
              <a:t>https://hbo-kennisbank.nl/details/amsterdam_pure:oai:pure.hva.nl:publications%2F00c80703-c54b-4bf5-a3c5-bcc8f339995b?has-link=yes&amp;q=support+desk</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8F488-3DF3-4B32-9852-36885771C63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4225527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dirty="0"/>
              <a:t>https://doorwerking-hbo-onderzoek.nl/portfolio/open-science-checklist/ [in Dutch]</a:t>
            </a:r>
          </a:p>
          <a:p>
            <a:r>
              <a:rPr lang="nl-NL" dirty="0"/>
              <a:t>https://uvaauas.figshare.com/articles/online_resource/Open_science_checklist_Urban_Vitality/12213467</a:t>
            </a:r>
          </a:p>
          <a:p>
            <a:r>
              <a:rPr lang="nl-NL" dirty="0"/>
              <a:t>https://www.amsterdamuas.com/uv-openscience</a:t>
            </a:r>
          </a:p>
          <a:p>
            <a:r>
              <a:rPr lang="nl-NL" dirty="0"/>
              <a:t>https://hbo-kennisbank.nl/details/amsterdam_pure:oai:pure.hva.nl:publications%2F00c80703-c54b-4bf5-a3c5-bcc8f339995b?has-link=yes&amp;q=support+desk</a:t>
            </a:r>
          </a:p>
          <a:p>
            <a:endParaRPr lang="nl-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E68F488-3DF3-4B32-9852-36885771C63D}" type="slidenum">
              <a:rPr kumimoji="0" lang="nl-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nl-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726939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9/26/2025</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424357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9/26/2025</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893306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9/26/2025</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30595926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B7B16-09BB-46FC-A778-530BC60AFE8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nl-NL"/>
          </a:p>
        </p:txBody>
      </p:sp>
      <p:sp>
        <p:nvSpPr>
          <p:cNvPr id="3" name="Subtitle 2">
            <a:extLst>
              <a:ext uri="{FF2B5EF4-FFF2-40B4-BE49-F238E27FC236}">
                <a16:creationId xmlns:a16="http://schemas.microsoft.com/office/drawing/2014/main" id="{51A6414B-BFA8-43BB-8D4A-9D1F38C3193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nl-NL"/>
          </a:p>
        </p:txBody>
      </p:sp>
      <p:sp>
        <p:nvSpPr>
          <p:cNvPr id="4" name="Date Placeholder 3">
            <a:extLst>
              <a:ext uri="{FF2B5EF4-FFF2-40B4-BE49-F238E27FC236}">
                <a16:creationId xmlns:a16="http://schemas.microsoft.com/office/drawing/2014/main" id="{DF785F22-43D4-4CDF-90A9-F1F7F56B9EFC}"/>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3CEFD906-125B-437A-941D-DC17E265426C}"/>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0154EDD3-AB91-494F-B4B6-301AF4AF02AF}"/>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42050743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3C18F-D7FC-4D54-ABED-3BBD7E2EB683}"/>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75807111-593F-4965-8602-6FFFD1E84DD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5F127480-08DF-4157-BC50-A5D2E5E067D0}"/>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B05FB792-F3D8-4F01-9307-F937C36D9277}"/>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39B140A8-634E-49FC-8F23-D662345084F5}"/>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247591929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964F5-A6CA-49D8-B3C9-49070424C84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nl-NL"/>
          </a:p>
        </p:txBody>
      </p:sp>
      <p:sp>
        <p:nvSpPr>
          <p:cNvPr id="3" name="Text Placeholder 2">
            <a:extLst>
              <a:ext uri="{FF2B5EF4-FFF2-40B4-BE49-F238E27FC236}">
                <a16:creationId xmlns:a16="http://schemas.microsoft.com/office/drawing/2014/main" id="{B80638BA-0956-44E2-A223-16A1D24497A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C25D2E-D121-4CD9-944D-1928BD2D9436}"/>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94EA88A4-A776-437B-8178-1880EF201C14}"/>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5DD8017F-4FC9-4BAF-AC0D-0D3D41747CD3}"/>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20136445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CE8DB-A034-4A52-97A6-0DFB4CFA6E6D}"/>
              </a:ext>
            </a:extLst>
          </p:cNvPr>
          <p:cNvSpPr>
            <a:spLocks noGrp="1"/>
          </p:cNvSpPr>
          <p:nvPr>
            <p:ph type="title"/>
          </p:nvPr>
        </p:nvSpPr>
        <p:spPr/>
        <p:txBody>
          <a:bodyPr/>
          <a:lstStyle/>
          <a:p>
            <a:r>
              <a:rPr lang="en-US"/>
              <a:t>Click to edit Master title style</a:t>
            </a:r>
            <a:endParaRPr lang="nl-NL"/>
          </a:p>
        </p:txBody>
      </p:sp>
      <p:sp>
        <p:nvSpPr>
          <p:cNvPr id="3" name="Content Placeholder 2">
            <a:extLst>
              <a:ext uri="{FF2B5EF4-FFF2-40B4-BE49-F238E27FC236}">
                <a16:creationId xmlns:a16="http://schemas.microsoft.com/office/drawing/2014/main" id="{A4C1815D-884C-4DCE-B761-093813D977C0}"/>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Content Placeholder 3">
            <a:extLst>
              <a:ext uri="{FF2B5EF4-FFF2-40B4-BE49-F238E27FC236}">
                <a16:creationId xmlns:a16="http://schemas.microsoft.com/office/drawing/2014/main" id="{F30F1B8C-3626-4F7B-8CBA-5A720A4189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Date Placeholder 4">
            <a:extLst>
              <a:ext uri="{FF2B5EF4-FFF2-40B4-BE49-F238E27FC236}">
                <a16:creationId xmlns:a16="http://schemas.microsoft.com/office/drawing/2014/main" id="{E892642F-305D-4836-A136-639AAA5FF31E}"/>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6" name="Footer Placeholder 5">
            <a:extLst>
              <a:ext uri="{FF2B5EF4-FFF2-40B4-BE49-F238E27FC236}">
                <a16:creationId xmlns:a16="http://schemas.microsoft.com/office/drawing/2014/main" id="{E5F1703D-6E60-4E89-9F7B-8F24F77FE23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3507D2A-1014-4C0A-BA6D-9DAD49B47F96}"/>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7792172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AC4ABC-9112-441D-8473-6FC5F86CD969}"/>
              </a:ext>
            </a:extLst>
          </p:cNvPr>
          <p:cNvSpPr>
            <a:spLocks noGrp="1"/>
          </p:cNvSpPr>
          <p:nvPr>
            <p:ph type="title"/>
          </p:nvPr>
        </p:nvSpPr>
        <p:spPr>
          <a:xfrm>
            <a:off x="839788" y="365125"/>
            <a:ext cx="10515600" cy="1325563"/>
          </a:xfrm>
        </p:spPr>
        <p:txBody>
          <a:bodyPr/>
          <a:lstStyle/>
          <a:p>
            <a:r>
              <a:rPr lang="en-US"/>
              <a:t>Click to edit Master title style</a:t>
            </a:r>
            <a:endParaRPr lang="nl-NL"/>
          </a:p>
        </p:txBody>
      </p:sp>
      <p:sp>
        <p:nvSpPr>
          <p:cNvPr id="3" name="Text Placeholder 2">
            <a:extLst>
              <a:ext uri="{FF2B5EF4-FFF2-40B4-BE49-F238E27FC236}">
                <a16:creationId xmlns:a16="http://schemas.microsoft.com/office/drawing/2014/main" id="{A1A3B54B-C9CC-470F-ACE0-D1A0160BFD4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B2A96EC-5706-459A-8963-4E41999730F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5" name="Text Placeholder 4">
            <a:extLst>
              <a:ext uri="{FF2B5EF4-FFF2-40B4-BE49-F238E27FC236}">
                <a16:creationId xmlns:a16="http://schemas.microsoft.com/office/drawing/2014/main" id="{175AA8DD-6530-411F-9604-34E44529745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4C6FF248-6F37-43EE-8B49-963566A2FB18}"/>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7" name="Date Placeholder 6">
            <a:extLst>
              <a:ext uri="{FF2B5EF4-FFF2-40B4-BE49-F238E27FC236}">
                <a16:creationId xmlns:a16="http://schemas.microsoft.com/office/drawing/2014/main" id="{B35B4C65-83BE-4583-97F8-FD27C3358930}"/>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8" name="Footer Placeholder 7">
            <a:extLst>
              <a:ext uri="{FF2B5EF4-FFF2-40B4-BE49-F238E27FC236}">
                <a16:creationId xmlns:a16="http://schemas.microsoft.com/office/drawing/2014/main" id="{5A429087-F544-465B-8C3B-0A3A940C3035}"/>
              </a:ext>
            </a:extLst>
          </p:cNvPr>
          <p:cNvSpPr>
            <a:spLocks noGrp="1"/>
          </p:cNvSpPr>
          <p:nvPr>
            <p:ph type="ftr" sz="quarter" idx="11"/>
          </p:nvPr>
        </p:nvSpPr>
        <p:spPr/>
        <p:txBody>
          <a:bodyPr/>
          <a:lstStyle/>
          <a:p>
            <a:endParaRPr lang="nl-NL"/>
          </a:p>
        </p:txBody>
      </p:sp>
      <p:sp>
        <p:nvSpPr>
          <p:cNvPr id="9" name="Slide Number Placeholder 8">
            <a:extLst>
              <a:ext uri="{FF2B5EF4-FFF2-40B4-BE49-F238E27FC236}">
                <a16:creationId xmlns:a16="http://schemas.microsoft.com/office/drawing/2014/main" id="{1AEFA409-2177-4B44-B435-3922E502C02A}"/>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38832674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76AAB-527A-4D83-90D9-AC3236ED1AA4}"/>
              </a:ext>
            </a:extLst>
          </p:cNvPr>
          <p:cNvSpPr>
            <a:spLocks noGrp="1"/>
          </p:cNvSpPr>
          <p:nvPr>
            <p:ph type="title"/>
          </p:nvPr>
        </p:nvSpPr>
        <p:spPr/>
        <p:txBody>
          <a:bodyPr/>
          <a:lstStyle/>
          <a:p>
            <a:r>
              <a:rPr lang="en-US"/>
              <a:t>Click to edit Master title style</a:t>
            </a:r>
            <a:endParaRPr lang="nl-NL"/>
          </a:p>
        </p:txBody>
      </p:sp>
      <p:sp>
        <p:nvSpPr>
          <p:cNvPr id="3" name="Date Placeholder 2">
            <a:extLst>
              <a:ext uri="{FF2B5EF4-FFF2-40B4-BE49-F238E27FC236}">
                <a16:creationId xmlns:a16="http://schemas.microsoft.com/office/drawing/2014/main" id="{8A4741E4-A1D8-449A-9DD6-ED3391083BDB}"/>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4" name="Footer Placeholder 3">
            <a:extLst>
              <a:ext uri="{FF2B5EF4-FFF2-40B4-BE49-F238E27FC236}">
                <a16:creationId xmlns:a16="http://schemas.microsoft.com/office/drawing/2014/main" id="{460F2D87-15A8-4E5E-9956-0E7B336C52AF}"/>
              </a:ext>
            </a:extLst>
          </p:cNvPr>
          <p:cNvSpPr>
            <a:spLocks noGrp="1"/>
          </p:cNvSpPr>
          <p:nvPr>
            <p:ph type="ftr" sz="quarter" idx="11"/>
          </p:nvPr>
        </p:nvSpPr>
        <p:spPr/>
        <p:txBody>
          <a:bodyPr/>
          <a:lstStyle/>
          <a:p>
            <a:endParaRPr lang="nl-NL"/>
          </a:p>
        </p:txBody>
      </p:sp>
      <p:sp>
        <p:nvSpPr>
          <p:cNvPr id="5" name="Slide Number Placeholder 4">
            <a:extLst>
              <a:ext uri="{FF2B5EF4-FFF2-40B4-BE49-F238E27FC236}">
                <a16:creationId xmlns:a16="http://schemas.microsoft.com/office/drawing/2014/main" id="{1CE00961-CD36-4BD1-8A7B-C7859FDD7BD6}"/>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43995555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686E5B3-3244-49AA-BD76-33669EEFF11A}"/>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3" name="Footer Placeholder 2">
            <a:extLst>
              <a:ext uri="{FF2B5EF4-FFF2-40B4-BE49-F238E27FC236}">
                <a16:creationId xmlns:a16="http://schemas.microsoft.com/office/drawing/2014/main" id="{E9C9ECE5-129E-48F6-A733-7285156D6439}"/>
              </a:ext>
            </a:extLst>
          </p:cNvPr>
          <p:cNvSpPr>
            <a:spLocks noGrp="1"/>
          </p:cNvSpPr>
          <p:nvPr>
            <p:ph type="ftr" sz="quarter" idx="11"/>
          </p:nvPr>
        </p:nvSpPr>
        <p:spPr/>
        <p:txBody>
          <a:bodyPr/>
          <a:lstStyle/>
          <a:p>
            <a:endParaRPr lang="nl-NL"/>
          </a:p>
        </p:txBody>
      </p:sp>
      <p:sp>
        <p:nvSpPr>
          <p:cNvPr id="4" name="Slide Number Placeholder 3">
            <a:extLst>
              <a:ext uri="{FF2B5EF4-FFF2-40B4-BE49-F238E27FC236}">
                <a16:creationId xmlns:a16="http://schemas.microsoft.com/office/drawing/2014/main" id="{48F54E86-6F47-49CE-964F-7EF13BB9CE5F}"/>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38417880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3164-988A-43BC-A993-D899D667046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Content Placeholder 2">
            <a:extLst>
              <a:ext uri="{FF2B5EF4-FFF2-40B4-BE49-F238E27FC236}">
                <a16:creationId xmlns:a16="http://schemas.microsoft.com/office/drawing/2014/main" id="{F390DA65-A611-4165-82DF-6634AE3967D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Text Placeholder 3">
            <a:extLst>
              <a:ext uri="{FF2B5EF4-FFF2-40B4-BE49-F238E27FC236}">
                <a16:creationId xmlns:a16="http://schemas.microsoft.com/office/drawing/2014/main" id="{7E601E6C-C180-4650-88A9-75820DC9C25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C2479B7-7D27-417A-A906-18B56AB6212D}"/>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6" name="Footer Placeholder 5">
            <a:extLst>
              <a:ext uri="{FF2B5EF4-FFF2-40B4-BE49-F238E27FC236}">
                <a16:creationId xmlns:a16="http://schemas.microsoft.com/office/drawing/2014/main" id="{85D0BABB-8FB3-49B1-86BE-C120594B1425}"/>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18FB07DB-0B91-46B7-A6A2-5BDB5AB1DA8E}"/>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393576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9/26/2025</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427071336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04A35D-ECFF-4D7F-B58D-37AF66CEE8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nl-NL"/>
          </a:p>
        </p:txBody>
      </p:sp>
      <p:sp>
        <p:nvSpPr>
          <p:cNvPr id="3" name="Picture Placeholder 2">
            <a:extLst>
              <a:ext uri="{FF2B5EF4-FFF2-40B4-BE49-F238E27FC236}">
                <a16:creationId xmlns:a16="http://schemas.microsoft.com/office/drawing/2014/main" id="{398FA2CF-5B3E-47C8-BFB7-332A2AEC37D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nl-NL"/>
          </a:p>
        </p:txBody>
      </p:sp>
      <p:sp>
        <p:nvSpPr>
          <p:cNvPr id="4" name="Text Placeholder 3">
            <a:extLst>
              <a:ext uri="{FF2B5EF4-FFF2-40B4-BE49-F238E27FC236}">
                <a16:creationId xmlns:a16="http://schemas.microsoft.com/office/drawing/2014/main" id="{1E677D64-AEFB-4C98-BF9B-0A1C890F2DA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796D8FA-306E-45C3-A8EA-16E5ADF2AFB0}"/>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6" name="Footer Placeholder 5">
            <a:extLst>
              <a:ext uri="{FF2B5EF4-FFF2-40B4-BE49-F238E27FC236}">
                <a16:creationId xmlns:a16="http://schemas.microsoft.com/office/drawing/2014/main" id="{5C747FB7-75B0-4616-9FB8-F4B071E08DA9}"/>
              </a:ext>
            </a:extLst>
          </p:cNvPr>
          <p:cNvSpPr>
            <a:spLocks noGrp="1"/>
          </p:cNvSpPr>
          <p:nvPr>
            <p:ph type="ftr" sz="quarter" idx="11"/>
          </p:nvPr>
        </p:nvSpPr>
        <p:spPr/>
        <p:txBody>
          <a:bodyPr/>
          <a:lstStyle/>
          <a:p>
            <a:endParaRPr lang="nl-NL"/>
          </a:p>
        </p:txBody>
      </p:sp>
      <p:sp>
        <p:nvSpPr>
          <p:cNvPr id="7" name="Slide Number Placeholder 6">
            <a:extLst>
              <a:ext uri="{FF2B5EF4-FFF2-40B4-BE49-F238E27FC236}">
                <a16:creationId xmlns:a16="http://schemas.microsoft.com/office/drawing/2014/main" id="{EDA8BFA4-A711-449B-99A5-369961FC4669}"/>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538438567"/>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49AFE6-758D-4BF3-A481-5701BD8FC531}"/>
              </a:ext>
            </a:extLst>
          </p:cNvPr>
          <p:cNvSpPr>
            <a:spLocks noGrp="1"/>
          </p:cNvSpPr>
          <p:nvPr>
            <p:ph type="title"/>
          </p:nvPr>
        </p:nvSpPr>
        <p:spPr/>
        <p:txBody>
          <a:bodyPr/>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9275083D-6BF7-437B-A5EE-9A9D5D22050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FB2A49F7-2B80-4CEB-92B8-4EB3A17097D3}"/>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0A376534-DD3C-4711-BB1C-EAC1D4E5F942}"/>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13F34EAA-166B-4290-B795-5BB4B494071D}"/>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20755188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2F99491-E271-454D-843D-33A43870BDBE}"/>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nl-NL"/>
          </a:p>
        </p:txBody>
      </p:sp>
      <p:sp>
        <p:nvSpPr>
          <p:cNvPr id="3" name="Vertical Text Placeholder 2">
            <a:extLst>
              <a:ext uri="{FF2B5EF4-FFF2-40B4-BE49-F238E27FC236}">
                <a16:creationId xmlns:a16="http://schemas.microsoft.com/office/drawing/2014/main" id="{2564D560-A8ED-47E0-8A9A-C54F31BB98D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2769D15A-6680-4D03-BA2A-45CC94A88D34}"/>
              </a:ext>
            </a:extLst>
          </p:cNvPr>
          <p:cNvSpPr>
            <a:spLocks noGrp="1"/>
          </p:cNvSpPr>
          <p:nvPr>
            <p:ph type="dt" sz="half" idx="10"/>
          </p:nvPr>
        </p:nvSpPr>
        <p:spPr/>
        <p:txBody>
          <a:body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3EEFD888-7E8A-4D5C-B827-C2467BCA774C}"/>
              </a:ext>
            </a:extLst>
          </p:cNvPr>
          <p:cNvSpPr>
            <a:spLocks noGrp="1"/>
          </p:cNvSpPr>
          <p:nvPr>
            <p:ph type="ftr" sz="quarter" idx="11"/>
          </p:nvPr>
        </p:nvSpPr>
        <p:spPr/>
        <p:txBody>
          <a:bodyPr/>
          <a:lstStyle/>
          <a:p>
            <a:endParaRPr lang="nl-NL"/>
          </a:p>
        </p:txBody>
      </p:sp>
      <p:sp>
        <p:nvSpPr>
          <p:cNvPr id="6" name="Slide Number Placeholder 5">
            <a:extLst>
              <a:ext uri="{FF2B5EF4-FFF2-40B4-BE49-F238E27FC236}">
                <a16:creationId xmlns:a16="http://schemas.microsoft.com/office/drawing/2014/main" id="{DCCC9BBD-57CD-47F1-A6BA-BCD9ADD2E876}"/>
              </a:ext>
            </a:extLst>
          </p:cNvPr>
          <p:cNvSpPr>
            <a:spLocks noGrp="1"/>
          </p:cNvSpPr>
          <p:nvPr>
            <p:ph type="sldNum" sz="quarter" idx="12"/>
          </p:nvPr>
        </p:nvSpPr>
        <p:spPr/>
        <p:txBody>
          <a:bodyPr/>
          <a:lstStyle/>
          <a:p>
            <a:fld id="{87FBB36C-6565-491C-88D9-B8D8EB2D5D51}" type="slidenum">
              <a:rPr lang="nl-NL" smtClean="0"/>
              <a:t>‹#›</a:t>
            </a:fld>
            <a:endParaRPr lang="nl-NL"/>
          </a:p>
        </p:txBody>
      </p:sp>
    </p:spTree>
    <p:extLst>
      <p:ext uri="{BB962C8B-B14F-4D97-AF65-F5344CB8AC3E}">
        <p14:creationId xmlns:p14="http://schemas.microsoft.com/office/powerpoint/2010/main" val="17013643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Een kolom - onderzo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0" y="1100092"/>
            <a:ext cx="10766044" cy="1325563"/>
          </a:xfrm>
        </p:spPr>
        <p:txBody>
          <a:bodyPr>
            <a:noAutofit/>
          </a:bodyPr>
          <a:lstStyle>
            <a:lvl1pPr>
              <a:defRPr>
                <a:solidFill>
                  <a:srgbClr val="009CB4"/>
                </a:solidFill>
              </a:defRPr>
            </a:lvl1pPr>
          </a:lstStyle>
          <a:p>
            <a:r>
              <a:rPr lang="nl-NL" dirty="0"/>
              <a:t>Hier de titel</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94944" y="2425655"/>
            <a:ext cx="10744200" cy="3751308"/>
          </a:xfrm>
          <a:prstGeom prst="rect">
            <a:avLst/>
          </a:prstGeom>
        </p:spPr>
        <p:txBody>
          <a:bodyPr/>
          <a:lstStyle>
            <a:lvl1pPr>
              <a:lnSpc>
                <a:spcPct val="125000"/>
              </a:lnSpc>
              <a:spcBef>
                <a:spcPts val="0"/>
              </a:spcBef>
              <a:defRPr sz="2300"/>
            </a:lvl1pPr>
            <a:lvl2pPr>
              <a:defRPr sz="2300"/>
            </a:lvl2pPr>
            <a:lvl3pPr>
              <a:defRPr sz="2300"/>
            </a:lvl3pPr>
            <a:lvl4pPr>
              <a:defRPr sz="2300"/>
            </a:lvl4pPr>
            <a:lvl5pPr>
              <a:defRPr sz="2300"/>
            </a:lvl5pPr>
          </a:lstStyle>
          <a:p>
            <a:pPr lvl="0"/>
            <a:r>
              <a:rPr lang="nl-NL" dirty="0"/>
              <a:t>Hier een puntenlijst</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Tips voor een PowerPointpresentatie| juli 2018</a:t>
            </a:r>
          </a:p>
        </p:txBody>
      </p:sp>
    </p:spTree>
    <p:extLst>
      <p:ext uri="{BB962C8B-B14F-4D97-AF65-F5344CB8AC3E}">
        <p14:creationId xmlns:p14="http://schemas.microsoft.com/office/powerpoint/2010/main" val="21333523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914400" y="2130426"/>
            <a:ext cx="10363200" cy="1470025"/>
          </a:xfrm>
        </p:spPr>
        <p:txBody>
          <a:bodyPr/>
          <a:lstStyle/>
          <a:p>
            <a:r>
              <a:rPr lang="en-US"/>
              <a:t>Click to edit Master title style</a:t>
            </a:r>
          </a:p>
        </p:txBody>
      </p:sp>
      <p:sp>
        <p:nvSpPr>
          <p:cNvPr id="3" name="Subtitle 2"/>
          <p:cNvSpPr>
            <a:spLocks noGrp="1"/>
          </p:cNvSpPr>
          <p:nvPr>
            <p:ph type="subTitle" idx="1"/>
          </p:nvPr>
        </p:nvSpPr>
        <p:spPr>
          <a:xfrm>
            <a:off x="1828800" y="3886200"/>
            <a:ext cx="85344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0DF45A66-D2B2-435D-98E5-4F1FB7C0667A}"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31971945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F45A66-D2B2-435D-98E5-4F1FB7C0667A}"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104345227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963084" y="4406901"/>
            <a:ext cx="103632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963084" y="2906713"/>
            <a:ext cx="103632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DF45A66-D2B2-435D-98E5-4F1FB7C0667A}"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3620464475"/>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97600" y="1600201"/>
            <a:ext cx="53848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0DF45A66-D2B2-435D-98E5-4F1FB7C0667A}"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392348100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DF45A66-D2B2-435D-98E5-4F1FB7C0667A}" type="datetimeFigureOut">
              <a:rPr lang="en-US" smtClean="0"/>
              <a:t>9/26/2025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2663702179"/>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0DF45A66-D2B2-435D-98E5-4F1FB7C0667A}" type="datetimeFigureOut">
              <a:rPr lang="en-US" smtClean="0"/>
              <a:t>9/26/2025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3146995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9/26/2025</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11584473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DF45A66-D2B2-435D-98E5-4F1FB7C0667A}" type="datetimeFigureOut">
              <a:rPr lang="en-US" smtClean="0"/>
              <a:t>9/26/2025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107842675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273050"/>
            <a:ext cx="4011084"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F45A66-D2B2-435D-98E5-4F1FB7C0667A}"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124027454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DF45A66-D2B2-435D-98E5-4F1FB7C0667A}" type="datetimeFigureOut">
              <a:rPr lang="en-US" smtClean="0"/>
              <a:t>9/26/2025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313106363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F45A66-D2B2-435D-98E5-4F1FB7C0667A}"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1159407062"/>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9200" y="274639"/>
            <a:ext cx="27432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609600" y="274639"/>
            <a:ext cx="80264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DF45A66-D2B2-435D-98E5-4F1FB7C0667A}" type="datetimeFigureOut">
              <a:rPr lang="en-US" smtClean="0"/>
              <a:t>9/26/2025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A5CD7E81-257B-4696-927D-B8140564ACD1}" type="slidenum">
              <a:rPr lang="en-US" smtClean="0"/>
              <a:t>‹#›</a:t>
            </a:fld>
            <a:endParaRPr lang="en-US"/>
          </a:p>
        </p:txBody>
      </p:sp>
    </p:spTree>
    <p:extLst>
      <p:ext uri="{BB962C8B-B14F-4D97-AF65-F5344CB8AC3E}">
        <p14:creationId xmlns:p14="http://schemas.microsoft.com/office/powerpoint/2010/main" val="402092768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userDrawn="1">
  <p:cSld name="Een kolom - onderzoek">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1" y="1100094"/>
            <a:ext cx="10766044" cy="1325563"/>
          </a:xfrm>
        </p:spPr>
        <p:txBody>
          <a:bodyPr>
            <a:noAutofit/>
          </a:bodyPr>
          <a:lstStyle>
            <a:lvl1pPr>
              <a:defRPr>
                <a:solidFill>
                  <a:srgbClr val="009CB4"/>
                </a:solidFill>
              </a:defRPr>
            </a:lvl1pPr>
          </a:lstStyle>
          <a:p>
            <a:r>
              <a:rPr lang="nl-NL" dirty="0"/>
              <a:t>Hier de titel</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94944" y="2425655"/>
            <a:ext cx="10744200" cy="3751308"/>
          </a:xfrm>
          <a:prstGeom prst="rect">
            <a:avLst/>
          </a:prstGeom>
        </p:spPr>
        <p:txBody>
          <a:bodyPr/>
          <a:lstStyle>
            <a:lvl1pPr>
              <a:lnSpc>
                <a:spcPct val="125000"/>
              </a:lnSpc>
              <a:spcBef>
                <a:spcPts val="0"/>
              </a:spcBef>
              <a:defRPr sz="1725"/>
            </a:lvl1pPr>
            <a:lvl2pPr>
              <a:defRPr sz="1725"/>
            </a:lvl2pPr>
            <a:lvl3pPr>
              <a:defRPr sz="1725"/>
            </a:lvl3pPr>
            <a:lvl4pPr>
              <a:defRPr sz="1725"/>
            </a:lvl4pPr>
            <a:lvl5pPr>
              <a:defRPr sz="1725"/>
            </a:lvl5pPr>
          </a:lstStyle>
          <a:p>
            <a:pPr lvl="0"/>
            <a:r>
              <a:rPr lang="nl-NL" dirty="0"/>
              <a:t>Hier een puntenlijst</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r>
              <a:rPr lang="nl-NL"/>
              <a:t>Tips voor een PowerPointpresentatie| juli 2018</a:t>
            </a:r>
          </a:p>
        </p:txBody>
      </p:sp>
    </p:spTree>
    <p:extLst>
      <p:ext uri="{BB962C8B-B14F-4D97-AF65-F5344CB8AC3E}">
        <p14:creationId xmlns:p14="http://schemas.microsoft.com/office/powerpoint/2010/main" val="41799570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Een kolom - patiëntenzorg">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6841DAF-11CD-4D6E-A9E2-F440749B1112}"/>
              </a:ext>
            </a:extLst>
          </p:cNvPr>
          <p:cNvSpPr>
            <a:spLocks noGrp="1"/>
          </p:cNvSpPr>
          <p:nvPr>
            <p:ph type="title" hasCustomPrompt="1"/>
          </p:nvPr>
        </p:nvSpPr>
        <p:spPr>
          <a:xfrm>
            <a:off x="673101" y="1100094"/>
            <a:ext cx="10766044" cy="1325563"/>
          </a:xfrm>
        </p:spPr>
        <p:txBody>
          <a:bodyPr>
            <a:noAutofit/>
          </a:bodyPr>
          <a:lstStyle>
            <a:lvl1pPr>
              <a:defRPr/>
            </a:lvl1pPr>
          </a:lstStyle>
          <a:p>
            <a:r>
              <a:rPr lang="nl-NL" dirty="0"/>
              <a:t>Hier de titel</a:t>
            </a:r>
          </a:p>
        </p:txBody>
      </p:sp>
      <p:sp>
        <p:nvSpPr>
          <p:cNvPr id="4" name="Tijdelijke aanduiding voor inhoud 3">
            <a:extLst>
              <a:ext uri="{FF2B5EF4-FFF2-40B4-BE49-F238E27FC236}">
                <a16:creationId xmlns:a16="http://schemas.microsoft.com/office/drawing/2014/main" id="{3C723EE4-8616-4984-A1F0-0582DFEC5738}"/>
              </a:ext>
            </a:extLst>
          </p:cNvPr>
          <p:cNvSpPr>
            <a:spLocks noGrp="1"/>
          </p:cNvSpPr>
          <p:nvPr>
            <p:ph sz="half" idx="2" hasCustomPrompt="1"/>
          </p:nvPr>
        </p:nvSpPr>
        <p:spPr>
          <a:xfrm>
            <a:off x="694944" y="2425655"/>
            <a:ext cx="10744200" cy="3751308"/>
          </a:xfrm>
          <a:prstGeom prst="rect">
            <a:avLst/>
          </a:prstGeom>
        </p:spPr>
        <p:txBody>
          <a:bodyPr/>
          <a:lstStyle>
            <a:lvl1pPr>
              <a:lnSpc>
                <a:spcPct val="125000"/>
              </a:lnSpc>
              <a:spcBef>
                <a:spcPts val="0"/>
              </a:spcBef>
              <a:defRPr sz="1725"/>
            </a:lvl1pPr>
            <a:lvl2pPr>
              <a:defRPr sz="1725"/>
            </a:lvl2pPr>
            <a:lvl3pPr>
              <a:defRPr sz="1725"/>
            </a:lvl3pPr>
            <a:lvl4pPr>
              <a:defRPr sz="1725"/>
            </a:lvl4pPr>
            <a:lvl5pPr>
              <a:defRPr sz="1725"/>
            </a:lvl5pPr>
          </a:lstStyle>
          <a:p>
            <a:pPr lvl="0"/>
            <a:r>
              <a:rPr lang="nl-NL" dirty="0"/>
              <a:t>Hier een puntenlijst</a:t>
            </a:r>
          </a:p>
        </p:txBody>
      </p:sp>
      <p:sp>
        <p:nvSpPr>
          <p:cNvPr id="6" name="Tijdelijke aanduiding voor voettekst 5">
            <a:extLst>
              <a:ext uri="{FF2B5EF4-FFF2-40B4-BE49-F238E27FC236}">
                <a16:creationId xmlns:a16="http://schemas.microsoft.com/office/drawing/2014/main" id="{F493DA45-1050-4E5B-B003-C91658D346E8}"/>
              </a:ext>
            </a:extLst>
          </p:cNvPr>
          <p:cNvSpPr>
            <a:spLocks noGrp="1"/>
          </p:cNvSpPr>
          <p:nvPr>
            <p:ph type="ftr" sz="quarter" idx="11"/>
          </p:nvPr>
        </p:nvSpPr>
        <p:spPr/>
        <p:txBody>
          <a:bodyPr/>
          <a:lstStyle/>
          <a:p>
            <a:endParaRPr lang="nl-NL"/>
          </a:p>
        </p:txBody>
      </p:sp>
    </p:spTree>
    <p:extLst>
      <p:ext uri="{BB962C8B-B14F-4D97-AF65-F5344CB8AC3E}">
        <p14:creationId xmlns:p14="http://schemas.microsoft.com/office/powerpoint/2010/main" val="1335407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29798E-90C4-48E6-B39B-37FF65347ABD}"/>
              </a:ext>
            </a:extLst>
          </p:cNvPr>
          <p:cNvSpPr>
            <a:spLocks noGrp="1"/>
          </p:cNvSpPr>
          <p:nvPr>
            <p:ph type="ctrTitle"/>
          </p:nvPr>
        </p:nvSpPr>
        <p:spPr>
          <a:xfrm>
            <a:off x="2197100" y="1079500"/>
            <a:ext cx="7797799" cy="2138400"/>
          </a:xfrm>
        </p:spPr>
        <p:txBody>
          <a:bodyPr anchor="b">
            <a:normAutofit/>
          </a:bodyPr>
          <a:lstStyle>
            <a:lvl1pPr algn="ctr">
              <a:defRPr sz="28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93D95C8C-0A7F-40D9-A690-3D5898EFFE81}"/>
              </a:ext>
            </a:extLst>
          </p:cNvPr>
          <p:cNvSpPr>
            <a:spLocks noGrp="1"/>
          </p:cNvSpPr>
          <p:nvPr>
            <p:ph type="subTitle" idx="1"/>
          </p:nvPr>
        </p:nvSpPr>
        <p:spPr>
          <a:xfrm>
            <a:off x="3308350" y="4113213"/>
            <a:ext cx="5575300" cy="1655762"/>
          </a:xfrm>
        </p:spPr>
        <p:txBody>
          <a:bodyPr/>
          <a:lstStyle>
            <a:lvl1pPr marL="0" indent="0" algn="ctr">
              <a:buNone/>
              <a:defRPr sz="2400" i="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3D1322F3-E47A-4D6E-96A8-AB5C73BA9906}"/>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dirty="0"/>
          </a:p>
        </p:txBody>
      </p:sp>
      <p:sp>
        <p:nvSpPr>
          <p:cNvPr id="5" name="Footer Placeholder 4">
            <a:extLst>
              <a:ext uri="{FF2B5EF4-FFF2-40B4-BE49-F238E27FC236}">
                <a16:creationId xmlns:a16="http://schemas.microsoft.com/office/drawing/2014/main" id="{737BF5CE-9E66-4FD5-949F-34E11607C6DF}"/>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4EEDAB7A-4032-416A-B04E-1F4878912E0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dirty="0"/>
          </a:p>
        </p:txBody>
      </p:sp>
      <p:cxnSp>
        <p:nvCxnSpPr>
          <p:cNvPr id="7" name="Straight Connector 6">
            <a:extLst>
              <a:ext uri="{FF2B5EF4-FFF2-40B4-BE49-F238E27FC236}">
                <a16:creationId xmlns:a16="http://schemas.microsoft.com/office/drawing/2014/main" id="{701C0CAB-6A03-4C6A-9FAA-219847753628}"/>
              </a:ext>
            </a:extLst>
          </p:cNvPr>
          <p:cNvCxnSpPr>
            <a:cxnSpLocks/>
          </p:cNvCxnSpPr>
          <p:nvPr/>
        </p:nvCxnSpPr>
        <p:spPr>
          <a:xfrm>
            <a:off x="5826000" y="369087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F982E0B2-AA9C-441C-A08E-A9DF9CF12116}"/>
              </a:ext>
            </a:extLst>
          </p:cNvPr>
          <p:cNvGrpSpPr/>
          <p:nvPr/>
        </p:nvGrpSpPr>
        <p:grpSpPr>
          <a:xfrm>
            <a:off x="9728046" y="4869342"/>
            <a:ext cx="1623711" cy="630920"/>
            <a:chOff x="9588346" y="4824892"/>
            <a:chExt cx="1623711" cy="630920"/>
          </a:xfrm>
        </p:grpSpPr>
        <p:sp>
          <p:nvSpPr>
            <p:cNvPr id="16" name="Freeform: Shape 15">
              <a:extLst>
                <a:ext uri="{FF2B5EF4-FFF2-40B4-BE49-F238E27FC236}">
                  <a16:creationId xmlns:a16="http://schemas.microsoft.com/office/drawing/2014/main" id="{A4A2E074-C10D-4C57-AB72-B631E4D77102}"/>
                </a:ext>
              </a:extLst>
            </p:cNvPr>
            <p:cNvSpPr/>
            <p:nvPr/>
          </p:nvSpPr>
          <p:spPr>
            <a:xfrm rot="2700000" flipH="1">
              <a:off x="10267789" y="4452443"/>
              <a:ext cx="571820" cy="1316717"/>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1820" h="1316717">
                  <a:moveTo>
                    <a:pt x="282417" y="0"/>
                  </a:moveTo>
                  <a:lnTo>
                    <a:pt x="285910" y="3175"/>
                  </a:lnTo>
                  <a:lnTo>
                    <a:pt x="287393" y="1827"/>
                  </a:lnTo>
                  <a:lnTo>
                    <a:pt x="289403" y="0"/>
                  </a:lnTo>
                  <a:lnTo>
                    <a:pt x="289403" y="6349"/>
                  </a:lnTo>
                  <a:lnTo>
                    <a:pt x="309203" y="24345"/>
                  </a:lnTo>
                  <a:cubicBezTo>
                    <a:pt x="471461" y="186603"/>
                    <a:pt x="571820" y="410761"/>
                    <a:pt x="571820" y="658359"/>
                  </a:cubicBezTo>
                  <a:cubicBezTo>
                    <a:pt x="571820" y="905956"/>
                    <a:pt x="471461" y="1130114"/>
                    <a:pt x="309203" y="1292372"/>
                  </a:cubicBezTo>
                  <a:lnTo>
                    <a:pt x="289403" y="1310368"/>
                  </a:lnTo>
                  <a:lnTo>
                    <a:pt x="289403" y="1316717"/>
                  </a:lnTo>
                  <a:lnTo>
                    <a:pt x="287393" y="1314890"/>
                  </a:lnTo>
                  <a:lnTo>
                    <a:pt x="285910" y="1313542"/>
                  </a:lnTo>
                  <a:lnTo>
                    <a:pt x="282417" y="1316717"/>
                  </a:lnTo>
                  <a:lnTo>
                    <a:pt x="282417" y="1310367"/>
                  </a:lnTo>
                  <a:lnTo>
                    <a:pt x="262617" y="1292372"/>
                  </a:lnTo>
                  <a:cubicBezTo>
                    <a:pt x="100359" y="1130113"/>
                    <a:pt x="0" y="905956"/>
                    <a:pt x="0" y="658358"/>
                  </a:cubicBezTo>
                  <a:cubicBezTo>
                    <a:pt x="0" y="410761"/>
                    <a:pt x="100359" y="186603"/>
                    <a:pt x="262617" y="24345"/>
                  </a:cubicBezTo>
                  <a:lnTo>
                    <a:pt x="282417" y="6349"/>
                  </a:lnTo>
                  <a:close/>
                </a:path>
              </a:pathLst>
            </a:custGeom>
            <a:solidFill>
              <a:schemeClr val="accent4">
                <a:alpha val="40000"/>
              </a:schemeClr>
            </a:solidFill>
            <a:ln w="127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0B037EB3-1772-4BA8-A95A-E5DBDFEA32B0}"/>
                </a:ext>
              </a:extLst>
            </p:cNvPr>
            <p:cNvGrpSpPr/>
            <p:nvPr/>
          </p:nvGrpSpPr>
          <p:grpSpPr>
            <a:xfrm rot="2700000" flipH="1">
              <a:off x="10112436" y="4359902"/>
              <a:ext cx="571820" cy="1620000"/>
              <a:chOff x="8482785" y="4330454"/>
              <a:chExt cx="571820" cy="1620000"/>
            </a:xfrm>
          </p:grpSpPr>
          <p:sp>
            <p:nvSpPr>
              <p:cNvPr id="18" name="Freeform: Shape 17">
                <a:extLst>
                  <a:ext uri="{FF2B5EF4-FFF2-40B4-BE49-F238E27FC236}">
                    <a16:creationId xmlns:a16="http://schemas.microsoft.com/office/drawing/2014/main" id="{A1F47AC1-63D0-47F3-9728-1A0A0543494B}"/>
                  </a:ext>
                </a:extLst>
              </p:cNvPr>
              <p:cNvSpPr/>
              <p:nvPr/>
            </p:nvSpPr>
            <p:spPr>
              <a:xfrm>
                <a:off x="8482785" y="4333632"/>
                <a:ext cx="571820" cy="1311956"/>
              </a:xfrm>
              <a:custGeom>
                <a:avLst/>
                <a:gdLst>
                  <a:gd name="connsiteX0" fmla="*/ 282417 w 571820"/>
                  <a:gd name="connsiteY0" fmla="*/ 0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82417 w 571820"/>
                  <a:gd name="connsiteY0" fmla="*/ 6349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17" fmla="*/ 282417 w 571820"/>
                  <a:gd name="connsiteY17" fmla="*/ 6349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289403 w 571820"/>
                  <a:gd name="connsiteY4" fmla="*/ 6349 h 1316717"/>
                  <a:gd name="connsiteX5" fmla="*/ 309203 w 571820"/>
                  <a:gd name="connsiteY5" fmla="*/ 24345 h 1316717"/>
                  <a:gd name="connsiteX6" fmla="*/ 571820 w 571820"/>
                  <a:gd name="connsiteY6" fmla="*/ 658359 h 1316717"/>
                  <a:gd name="connsiteX7" fmla="*/ 309203 w 571820"/>
                  <a:gd name="connsiteY7" fmla="*/ 1292372 h 1316717"/>
                  <a:gd name="connsiteX8" fmla="*/ 289403 w 571820"/>
                  <a:gd name="connsiteY8" fmla="*/ 1310368 h 1316717"/>
                  <a:gd name="connsiteX9" fmla="*/ 289403 w 571820"/>
                  <a:gd name="connsiteY9" fmla="*/ 1316717 h 1316717"/>
                  <a:gd name="connsiteX10" fmla="*/ 287393 w 571820"/>
                  <a:gd name="connsiteY10" fmla="*/ 1314890 h 1316717"/>
                  <a:gd name="connsiteX11" fmla="*/ 285910 w 571820"/>
                  <a:gd name="connsiteY11" fmla="*/ 1313542 h 1316717"/>
                  <a:gd name="connsiteX12" fmla="*/ 282417 w 571820"/>
                  <a:gd name="connsiteY12" fmla="*/ 1316717 h 1316717"/>
                  <a:gd name="connsiteX13" fmla="*/ 282417 w 571820"/>
                  <a:gd name="connsiteY13" fmla="*/ 1310367 h 1316717"/>
                  <a:gd name="connsiteX14" fmla="*/ 262617 w 571820"/>
                  <a:gd name="connsiteY14" fmla="*/ 1292372 h 1316717"/>
                  <a:gd name="connsiteX15" fmla="*/ 0 w 571820"/>
                  <a:gd name="connsiteY15" fmla="*/ 658358 h 1316717"/>
                  <a:gd name="connsiteX16" fmla="*/ 262617 w 571820"/>
                  <a:gd name="connsiteY16" fmla="*/ 24345 h 1316717"/>
                  <a:gd name="connsiteX0" fmla="*/ 262617 w 571820"/>
                  <a:gd name="connsiteY0" fmla="*/ 24345 h 1316717"/>
                  <a:gd name="connsiteX1" fmla="*/ 285910 w 571820"/>
                  <a:gd name="connsiteY1" fmla="*/ 3175 h 1316717"/>
                  <a:gd name="connsiteX2" fmla="*/ 287393 w 571820"/>
                  <a:gd name="connsiteY2" fmla="*/ 1827 h 1316717"/>
                  <a:gd name="connsiteX3" fmla="*/ 289403 w 571820"/>
                  <a:gd name="connsiteY3" fmla="*/ 0 h 1316717"/>
                  <a:gd name="connsiteX4" fmla="*/ 309203 w 571820"/>
                  <a:gd name="connsiteY4" fmla="*/ 24345 h 1316717"/>
                  <a:gd name="connsiteX5" fmla="*/ 571820 w 571820"/>
                  <a:gd name="connsiteY5" fmla="*/ 658359 h 1316717"/>
                  <a:gd name="connsiteX6" fmla="*/ 309203 w 571820"/>
                  <a:gd name="connsiteY6" fmla="*/ 1292372 h 1316717"/>
                  <a:gd name="connsiteX7" fmla="*/ 289403 w 571820"/>
                  <a:gd name="connsiteY7" fmla="*/ 1310368 h 1316717"/>
                  <a:gd name="connsiteX8" fmla="*/ 289403 w 571820"/>
                  <a:gd name="connsiteY8" fmla="*/ 1316717 h 1316717"/>
                  <a:gd name="connsiteX9" fmla="*/ 287393 w 571820"/>
                  <a:gd name="connsiteY9" fmla="*/ 1314890 h 1316717"/>
                  <a:gd name="connsiteX10" fmla="*/ 285910 w 571820"/>
                  <a:gd name="connsiteY10" fmla="*/ 1313542 h 1316717"/>
                  <a:gd name="connsiteX11" fmla="*/ 282417 w 571820"/>
                  <a:gd name="connsiteY11" fmla="*/ 1316717 h 1316717"/>
                  <a:gd name="connsiteX12" fmla="*/ 282417 w 571820"/>
                  <a:gd name="connsiteY12" fmla="*/ 1310367 h 1316717"/>
                  <a:gd name="connsiteX13" fmla="*/ 262617 w 571820"/>
                  <a:gd name="connsiteY13" fmla="*/ 1292372 h 1316717"/>
                  <a:gd name="connsiteX14" fmla="*/ 0 w 571820"/>
                  <a:gd name="connsiteY14" fmla="*/ 658358 h 1316717"/>
                  <a:gd name="connsiteX15" fmla="*/ 262617 w 571820"/>
                  <a:gd name="connsiteY15" fmla="*/ 24345 h 1316717"/>
                  <a:gd name="connsiteX0" fmla="*/ 262617 w 571820"/>
                  <a:gd name="connsiteY0" fmla="*/ 22518 h 1314890"/>
                  <a:gd name="connsiteX1" fmla="*/ 285910 w 571820"/>
                  <a:gd name="connsiteY1" fmla="*/ 1348 h 1314890"/>
                  <a:gd name="connsiteX2" fmla="*/ 287393 w 571820"/>
                  <a:gd name="connsiteY2" fmla="*/ 0 h 1314890"/>
                  <a:gd name="connsiteX3" fmla="*/ 309203 w 571820"/>
                  <a:gd name="connsiteY3" fmla="*/ 22518 h 1314890"/>
                  <a:gd name="connsiteX4" fmla="*/ 571820 w 571820"/>
                  <a:gd name="connsiteY4" fmla="*/ 656532 h 1314890"/>
                  <a:gd name="connsiteX5" fmla="*/ 309203 w 571820"/>
                  <a:gd name="connsiteY5" fmla="*/ 1290545 h 1314890"/>
                  <a:gd name="connsiteX6" fmla="*/ 289403 w 571820"/>
                  <a:gd name="connsiteY6" fmla="*/ 1308541 h 1314890"/>
                  <a:gd name="connsiteX7" fmla="*/ 289403 w 571820"/>
                  <a:gd name="connsiteY7" fmla="*/ 1314890 h 1314890"/>
                  <a:gd name="connsiteX8" fmla="*/ 287393 w 571820"/>
                  <a:gd name="connsiteY8" fmla="*/ 1313063 h 1314890"/>
                  <a:gd name="connsiteX9" fmla="*/ 285910 w 571820"/>
                  <a:gd name="connsiteY9" fmla="*/ 1311715 h 1314890"/>
                  <a:gd name="connsiteX10" fmla="*/ 282417 w 571820"/>
                  <a:gd name="connsiteY10" fmla="*/ 1314890 h 1314890"/>
                  <a:gd name="connsiteX11" fmla="*/ 282417 w 571820"/>
                  <a:gd name="connsiteY11" fmla="*/ 1308540 h 1314890"/>
                  <a:gd name="connsiteX12" fmla="*/ 262617 w 571820"/>
                  <a:gd name="connsiteY12" fmla="*/ 1290545 h 1314890"/>
                  <a:gd name="connsiteX13" fmla="*/ 0 w 571820"/>
                  <a:gd name="connsiteY13" fmla="*/ 656531 h 1314890"/>
                  <a:gd name="connsiteX14" fmla="*/ 262617 w 571820"/>
                  <a:gd name="connsiteY14" fmla="*/ 22518 h 1314890"/>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82417 w 571820"/>
                  <a:gd name="connsiteY10" fmla="*/ 1307192 h 1313542"/>
                  <a:gd name="connsiteX11" fmla="*/ 262617 w 571820"/>
                  <a:gd name="connsiteY11" fmla="*/ 1289197 h 1313542"/>
                  <a:gd name="connsiteX12" fmla="*/ 0 w 571820"/>
                  <a:gd name="connsiteY12" fmla="*/ 655183 h 1313542"/>
                  <a:gd name="connsiteX13" fmla="*/ 262617 w 571820"/>
                  <a:gd name="connsiteY13"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82417 w 571820"/>
                  <a:gd name="connsiteY9" fmla="*/ 1313542 h 1313542"/>
                  <a:gd name="connsiteX10" fmla="*/ 262617 w 571820"/>
                  <a:gd name="connsiteY10" fmla="*/ 1289197 h 1313542"/>
                  <a:gd name="connsiteX11" fmla="*/ 0 w 571820"/>
                  <a:gd name="connsiteY11" fmla="*/ 655183 h 1313542"/>
                  <a:gd name="connsiteX12" fmla="*/ 262617 w 571820"/>
                  <a:gd name="connsiteY12"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85910 w 571820"/>
                  <a:gd name="connsiteY8" fmla="*/ 1310367 h 1313542"/>
                  <a:gd name="connsiteX9" fmla="*/ 262617 w 571820"/>
                  <a:gd name="connsiteY9" fmla="*/ 1289197 h 1313542"/>
                  <a:gd name="connsiteX10" fmla="*/ 0 w 571820"/>
                  <a:gd name="connsiteY10" fmla="*/ 655183 h 1313542"/>
                  <a:gd name="connsiteX11" fmla="*/ 262617 w 571820"/>
                  <a:gd name="connsiteY11"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87393 w 571820"/>
                  <a:gd name="connsiteY7" fmla="*/ 1311715 h 1313542"/>
                  <a:gd name="connsiteX8" fmla="*/ 262617 w 571820"/>
                  <a:gd name="connsiteY8" fmla="*/ 1289197 h 1313542"/>
                  <a:gd name="connsiteX9" fmla="*/ 0 w 571820"/>
                  <a:gd name="connsiteY9" fmla="*/ 655183 h 1313542"/>
                  <a:gd name="connsiteX10" fmla="*/ 262617 w 571820"/>
                  <a:gd name="connsiteY10" fmla="*/ 21170 h 1313542"/>
                  <a:gd name="connsiteX0" fmla="*/ 262617 w 571820"/>
                  <a:gd name="connsiteY0" fmla="*/ 21170 h 1313542"/>
                  <a:gd name="connsiteX1" fmla="*/ 285910 w 571820"/>
                  <a:gd name="connsiteY1" fmla="*/ 0 h 1313542"/>
                  <a:gd name="connsiteX2" fmla="*/ 309203 w 571820"/>
                  <a:gd name="connsiteY2" fmla="*/ 21170 h 1313542"/>
                  <a:gd name="connsiteX3" fmla="*/ 571820 w 571820"/>
                  <a:gd name="connsiteY3" fmla="*/ 655184 h 1313542"/>
                  <a:gd name="connsiteX4" fmla="*/ 309203 w 571820"/>
                  <a:gd name="connsiteY4" fmla="*/ 1289197 h 1313542"/>
                  <a:gd name="connsiteX5" fmla="*/ 289403 w 571820"/>
                  <a:gd name="connsiteY5" fmla="*/ 1307193 h 1313542"/>
                  <a:gd name="connsiteX6" fmla="*/ 289403 w 571820"/>
                  <a:gd name="connsiteY6" fmla="*/ 1313542 h 1313542"/>
                  <a:gd name="connsiteX7" fmla="*/ 262617 w 571820"/>
                  <a:gd name="connsiteY7" fmla="*/ 1289197 h 1313542"/>
                  <a:gd name="connsiteX8" fmla="*/ 0 w 571820"/>
                  <a:gd name="connsiteY8" fmla="*/ 655183 h 1313542"/>
                  <a:gd name="connsiteX9" fmla="*/ 262617 w 571820"/>
                  <a:gd name="connsiteY9" fmla="*/ 21170 h 1313542"/>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9403 w 571820"/>
                  <a:gd name="connsiteY5" fmla="*/ 1307193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64739"/>
                  <a:gd name="connsiteX1" fmla="*/ 285910 w 571820"/>
                  <a:gd name="connsiteY1" fmla="*/ 0 h 1364739"/>
                  <a:gd name="connsiteX2" fmla="*/ 309203 w 571820"/>
                  <a:gd name="connsiteY2" fmla="*/ 21170 h 1364739"/>
                  <a:gd name="connsiteX3" fmla="*/ 571820 w 571820"/>
                  <a:gd name="connsiteY3" fmla="*/ 655184 h 1364739"/>
                  <a:gd name="connsiteX4" fmla="*/ 309203 w 571820"/>
                  <a:gd name="connsiteY4" fmla="*/ 1289197 h 1364739"/>
                  <a:gd name="connsiteX5" fmla="*/ 285832 w 571820"/>
                  <a:gd name="connsiteY5" fmla="*/ 1311956 h 1364739"/>
                  <a:gd name="connsiteX6" fmla="*/ 177485 w 571820"/>
                  <a:gd name="connsiteY6" fmla="*/ 1364739 h 1364739"/>
                  <a:gd name="connsiteX7" fmla="*/ 262617 w 571820"/>
                  <a:gd name="connsiteY7" fmla="*/ 1289197 h 1364739"/>
                  <a:gd name="connsiteX8" fmla="*/ 0 w 571820"/>
                  <a:gd name="connsiteY8" fmla="*/ 655183 h 1364739"/>
                  <a:gd name="connsiteX9" fmla="*/ 262617 w 571820"/>
                  <a:gd name="connsiteY9" fmla="*/ 21170 h 1364739"/>
                  <a:gd name="connsiteX0" fmla="*/ 262617 w 571820"/>
                  <a:gd name="connsiteY0" fmla="*/ 21170 h 1311956"/>
                  <a:gd name="connsiteX1" fmla="*/ 285910 w 571820"/>
                  <a:gd name="connsiteY1" fmla="*/ 0 h 1311956"/>
                  <a:gd name="connsiteX2" fmla="*/ 309203 w 571820"/>
                  <a:gd name="connsiteY2" fmla="*/ 21170 h 1311956"/>
                  <a:gd name="connsiteX3" fmla="*/ 571820 w 571820"/>
                  <a:gd name="connsiteY3" fmla="*/ 655184 h 1311956"/>
                  <a:gd name="connsiteX4" fmla="*/ 309203 w 571820"/>
                  <a:gd name="connsiteY4" fmla="*/ 1289197 h 1311956"/>
                  <a:gd name="connsiteX5" fmla="*/ 285832 w 571820"/>
                  <a:gd name="connsiteY5" fmla="*/ 1311956 h 1311956"/>
                  <a:gd name="connsiteX6" fmla="*/ 262617 w 571820"/>
                  <a:gd name="connsiteY6" fmla="*/ 1289197 h 1311956"/>
                  <a:gd name="connsiteX7" fmla="*/ 0 w 571820"/>
                  <a:gd name="connsiteY7" fmla="*/ 655183 h 1311956"/>
                  <a:gd name="connsiteX8" fmla="*/ 262617 w 571820"/>
                  <a:gd name="connsiteY8" fmla="*/ 21170 h 13119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71820" h="1311956">
                    <a:moveTo>
                      <a:pt x="262617" y="21170"/>
                    </a:moveTo>
                    <a:lnTo>
                      <a:pt x="285910" y="0"/>
                    </a:lnTo>
                    <a:lnTo>
                      <a:pt x="309203" y="21170"/>
                    </a:lnTo>
                    <a:cubicBezTo>
                      <a:pt x="471461" y="183428"/>
                      <a:pt x="571820" y="407586"/>
                      <a:pt x="571820" y="655184"/>
                    </a:cubicBezTo>
                    <a:cubicBezTo>
                      <a:pt x="571820" y="902781"/>
                      <a:pt x="471461" y="1126939"/>
                      <a:pt x="309203" y="1289197"/>
                    </a:cubicBezTo>
                    <a:lnTo>
                      <a:pt x="285832" y="1311956"/>
                    </a:lnTo>
                    <a:lnTo>
                      <a:pt x="262617" y="1289197"/>
                    </a:lnTo>
                    <a:cubicBezTo>
                      <a:pt x="100359" y="1126938"/>
                      <a:pt x="0" y="902781"/>
                      <a:pt x="0" y="655183"/>
                    </a:cubicBezTo>
                    <a:cubicBezTo>
                      <a:pt x="0" y="407586"/>
                      <a:pt x="100359" y="183428"/>
                      <a:pt x="262617" y="21170"/>
                    </a:cubicBez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19" name="Straight Connector 18">
                <a:extLst>
                  <a:ext uri="{FF2B5EF4-FFF2-40B4-BE49-F238E27FC236}">
                    <a16:creationId xmlns:a16="http://schemas.microsoft.com/office/drawing/2014/main" id="{803A57D6-0C36-4560-A08A-16768551EF6F}"/>
                  </a:ext>
                </a:extLst>
              </p:cNvPr>
              <p:cNvCxnSpPr>
                <a:cxnSpLocks/>
              </p:cNvCxnSpPr>
              <p:nvPr/>
            </p:nvCxnSpPr>
            <p:spPr>
              <a:xfrm>
                <a:off x="8768695" y="4330454"/>
                <a:ext cx="0" cy="162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99939459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A217A-A229-4751-8D09-0CAD914F6286}"/>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A9DEA33-60C3-4B28-B3EF-E93D6D46A30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7D3B28-C66B-4279-AB67-2BC1D01239A4}"/>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5" name="Footer Placeholder 4">
            <a:extLst>
              <a:ext uri="{FF2B5EF4-FFF2-40B4-BE49-F238E27FC236}">
                <a16:creationId xmlns:a16="http://schemas.microsoft.com/office/drawing/2014/main" id="{8928FF39-A0DA-4F77-9297-B83C86B575D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9D7D65A-9D4E-42F6-A8BF-1EEAFB180710}"/>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100811397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017BB-B242-4CC6-887C-83E08CE2D54A}"/>
              </a:ext>
            </a:extLst>
          </p:cNvPr>
          <p:cNvSpPr>
            <a:spLocks noGrp="1"/>
          </p:cNvSpPr>
          <p:nvPr>
            <p:ph type="title"/>
          </p:nvPr>
        </p:nvSpPr>
        <p:spPr>
          <a:xfrm>
            <a:off x="1079500" y="2252663"/>
            <a:ext cx="4457700" cy="2349500"/>
          </a:xfrm>
        </p:spPr>
        <p:txBody>
          <a:bodyPr anchor="ctr" anchorCtr="0">
            <a:normAutofit/>
          </a:bodyPr>
          <a:lstStyle>
            <a:lvl1pPr algn="ctr">
              <a:defRPr sz="28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26695823-EA83-493F-8FEC-C72B5B9CF2FD}"/>
              </a:ext>
            </a:extLst>
          </p:cNvPr>
          <p:cNvSpPr>
            <a:spLocks noGrp="1"/>
          </p:cNvSpPr>
          <p:nvPr>
            <p:ph type="body" idx="1"/>
          </p:nvPr>
        </p:nvSpPr>
        <p:spPr>
          <a:xfrm>
            <a:off x="6654800" y="2252664"/>
            <a:ext cx="4451348" cy="2349500"/>
          </a:xfrm>
        </p:spPr>
        <p:txBody>
          <a:bodyPr anchor="ctr" anchorCtr="0"/>
          <a:lstStyle>
            <a:lvl1pPr marL="0" indent="0">
              <a:buNone/>
              <a:defRPr sz="2400" i="1">
                <a:solidFill>
                  <a:schemeClr val="tx1">
                    <a:alpha val="7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31E08E54-36BB-4AB4-BE1F-5FA8207BEAF8}"/>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5" name="Footer Placeholder 4">
            <a:extLst>
              <a:ext uri="{FF2B5EF4-FFF2-40B4-BE49-F238E27FC236}">
                <a16:creationId xmlns:a16="http://schemas.microsoft.com/office/drawing/2014/main" id="{C0453A6A-C55A-40A1-A3BB-DB417047F54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96D6E656-7AC0-4BD3-AFE5-4B5122E2F2D8}"/>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grpSp>
        <p:nvGrpSpPr>
          <p:cNvPr id="20" name="Group 19">
            <a:extLst>
              <a:ext uri="{FF2B5EF4-FFF2-40B4-BE49-F238E27FC236}">
                <a16:creationId xmlns:a16="http://schemas.microsoft.com/office/drawing/2014/main" id="{E9ABE19D-0B51-4388-93D1-0CD6B767115D}"/>
              </a:ext>
            </a:extLst>
          </p:cNvPr>
          <p:cNvGrpSpPr/>
          <p:nvPr/>
        </p:nvGrpSpPr>
        <p:grpSpPr>
          <a:xfrm>
            <a:off x="999771" y="932104"/>
            <a:ext cx="913428" cy="1032464"/>
            <a:chOff x="999771" y="932104"/>
            <a:chExt cx="913428" cy="1032464"/>
          </a:xfrm>
        </p:grpSpPr>
        <p:grpSp>
          <p:nvGrpSpPr>
            <p:cNvPr id="21" name="Group 20">
              <a:extLst>
                <a:ext uri="{FF2B5EF4-FFF2-40B4-BE49-F238E27FC236}">
                  <a16:creationId xmlns:a16="http://schemas.microsoft.com/office/drawing/2014/main" id="{46226ED6-7133-4222-9552-0EA4B1B3C9FB}"/>
                </a:ext>
              </a:extLst>
            </p:cNvPr>
            <p:cNvGrpSpPr/>
            <p:nvPr/>
          </p:nvGrpSpPr>
          <p:grpSpPr>
            <a:xfrm rot="8100000" flipV="1">
              <a:off x="1047457" y="1290386"/>
              <a:ext cx="865742" cy="628383"/>
              <a:chOff x="558167" y="958515"/>
              <a:chExt cx="865742" cy="628383"/>
            </a:xfrm>
            <a:solidFill>
              <a:schemeClr val="accent3"/>
            </a:solidFill>
          </p:grpSpPr>
          <p:sp>
            <p:nvSpPr>
              <p:cNvPr id="28" name="Freeform: Shape 27">
                <a:extLst>
                  <a:ext uri="{FF2B5EF4-FFF2-40B4-BE49-F238E27FC236}">
                    <a16:creationId xmlns:a16="http://schemas.microsoft.com/office/drawing/2014/main" id="{BE810E40-D42F-4034-93BA-54446465D20B}"/>
                  </a:ext>
                </a:extLst>
              </p:cNvPr>
              <p:cNvSpPr/>
              <p:nvPr/>
            </p:nvSpPr>
            <p:spPr>
              <a:xfrm rot="8100000" flipH="1">
                <a:off x="558167" y="1122160"/>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9" name="Freeform: Shape 28">
                <a:extLst>
                  <a:ext uri="{FF2B5EF4-FFF2-40B4-BE49-F238E27FC236}">
                    <a16:creationId xmlns:a16="http://schemas.microsoft.com/office/drawing/2014/main" id="{60F6BFC2-CA89-42B8-8A5A-E9F26BA87FBB}"/>
                  </a:ext>
                </a:extLst>
              </p:cNvPr>
              <p:cNvSpPr/>
              <p:nvPr/>
            </p:nvSpPr>
            <p:spPr>
              <a:xfrm rot="5400000" flipH="1">
                <a:off x="959170" y="95851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solidFill>
                <a:schemeClr val="accent4">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grpSp>
          <p:nvGrpSpPr>
            <p:cNvPr id="22" name="Group 21">
              <a:extLst>
                <a:ext uri="{FF2B5EF4-FFF2-40B4-BE49-F238E27FC236}">
                  <a16:creationId xmlns:a16="http://schemas.microsoft.com/office/drawing/2014/main" id="{1CA36485-DC1D-48C9-91B2-425DBC66D471}"/>
                </a:ext>
              </a:extLst>
            </p:cNvPr>
            <p:cNvGrpSpPr/>
            <p:nvPr/>
          </p:nvGrpSpPr>
          <p:grpSpPr>
            <a:xfrm rot="10800000" flipH="1" flipV="1">
              <a:off x="999771" y="932104"/>
              <a:ext cx="864005" cy="1032464"/>
              <a:chOff x="2207971" y="2384401"/>
              <a:chExt cx="864005" cy="1032464"/>
            </a:xfrm>
          </p:grpSpPr>
          <p:sp>
            <p:nvSpPr>
              <p:cNvPr id="23" name="Freeform: Shape 22">
                <a:extLst>
                  <a:ext uri="{FF2B5EF4-FFF2-40B4-BE49-F238E27FC236}">
                    <a16:creationId xmlns:a16="http://schemas.microsoft.com/office/drawing/2014/main" id="{0ACF276E-196C-4923-B7D1-48A8E6A1669C}"/>
                  </a:ext>
                </a:extLst>
              </p:cNvPr>
              <p:cNvSpPr/>
              <p:nvPr/>
            </p:nvSpPr>
            <p:spPr>
              <a:xfrm rot="13500000">
                <a:off x="2207971" y="2856305"/>
                <a:ext cx="464739" cy="464739"/>
              </a:xfrm>
              <a:custGeom>
                <a:avLst/>
                <a:gdLst>
                  <a:gd name="connsiteX0" fmla="*/ 464132 w 464739"/>
                  <a:gd name="connsiteY0" fmla="*/ 463881 h 464739"/>
                  <a:gd name="connsiteX1" fmla="*/ 463891 w 464739"/>
                  <a:gd name="connsiteY1" fmla="*/ 463892 h 464739"/>
                  <a:gd name="connsiteX2" fmla="*/ 463880 w 464739"/>
                  <a:gd name="connsiteY2" fmla="*/ 464132 h 464739"/>
                  <a:gd name="connsiteX3" fmla="*/ 463651 w 464739"/>
                  <a:gd name="connsiteY3" fmla="*/ 463904 h 464739"/>
                  <a:gd name="connsiteX4" fmla="*/ 446142 w 464739"/>
                  <a:gd name="connsiteY4" fmla="*/ 464739 h 464739"/>
                  <a:gd name="connsiteX5" fmla="*/ 130673 w 464739"/>
                  <a:gd name="connsiteY5" fmla="*/ 334067 h 464739"/>
                  <a:gd name="connsiteX6" fmla="*/ 0 w 464739"/>
                  <a:gd name="connsiteY6" fmla="*/ 18597 h 464739"/>
                  <a:gd name="connsiteX7" fmla="*/ 836 w 464739"/>
                  <a:gd name="connsiteY7" fmla="*/ 1089 h 464739"/>
                  <a:gd name="connsiteX8" fmla="*/ 607 w 464739"/>
                  <a:gd name="connsiteY8" fmla="*/ 859 h 464739"/>
                  <a:gd name="connsiteX9" fmla="*/ 848 w 464739"/>
                  <a:gd name="connsiteY9" fmla="*/ 848 h 464739"/>
                  <a:gd name="connsiteX10" fmla="*/ 859 w 464739"/>
                  <a:gd name="connsiteY10" fmla="*/ 607 h 464739"/>
                  <a:gd name="connsiteX11" fmla="*/ 1089 w 464739"/>
                  <a:gd name="connsiteY11" fmla="*/ 836 h 464739"/>
                  <a:gd name="connsiteX12" fmla="*/ 18597 w 464739"/>
                  <a:gd name="connsiteY12" fmla="*/ 0 h 464739"/>
                  <a:gd name="connsiteX13" fmla="*/ 334067 w 464739"/>
                  <a:gd name="connsiteY13" fmla="*/ 130672 h 464739"/>
                  <a:gd name="connsiteX14" fmla="*/ 464739 w 464739"/>
                  <a:gd name="connsiteY14" fmla="*/ 446142 h 464739"/>
                  <a:gd name="connsiteX15" fmla="*/ 463903 w 464739"/>
                  <a:gd name="connsiteY15" fmla="*/ 463652 h 4647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9" h="464739">
                    <a:moveTo>
                      <a:pt x="464132" y="463881"/>
                    </a:moveTo>
                    <a:lnTo>
                      <a:pt x="463891" y="463892"/>
                    </a:lnTo>
                    <a:lnTo>
                      <a:pt x="463880" y="464132"/>
                    </a:lnTo>
                    <a:lnTo>
                      <a:pt x="463651" y="463904"/>
                    </a:lnTo>
                    <a:lnTo>
                      <a:pt x="446142" y="464739"/>
                    </a:lnTo>
                    <a:cubicBezTo>
                      <a:pt x="331965" y="464739"/>
                      <a:pt x="217787" y="421182"/>
                      <a:pt x="130673" y="334067"/>
                    </a:cubicBezTo>
                    <a:cubicBezTo>
                      <a:pt x="43558" y="246953"/>
                      <a:pt x="1" y="132775"/>
                      <a:pt x="0" y="18597"/>
                    </a:cubicBezTo>
                    <a:lnTo>
                      <a:pt x="836" y="1089"/>
                    </a:lnTo>
                    <a:lnTo>
                      <a:pt x="607" y="859"/>
                    </a:lnTo>
                    <a:lnTo>
                      <a:pt x="848" y="848"/>
                    </a:lnTo>
                    <a:lnTo>
                      <a:pt x="859" y="607"/>
                    </a:lnTo>
                    <a:lnTo>
                      <a:pt x="1089" y="836"/>
                    </a:lnTo>
                    <a:lnTo>
                      <a:pt x="18597" y="0"/>
                    </a:lnTo>
                    <a:cubicBezTo>
                      <a:pt x="132775" y="0"/>
                      <a:pt x="246952" y="43557"/>
                      <a:pt x="334067" y="130672"/>
                    </a:cubicBezTo>
                    <a:cubicBezTo>
                      <a:pt x="421182" y="217787"/>
                      <a:pt x="464739" y="331964"/>
                      <a:pt x="464739" y="446142"/>
                    </a:cubicBezTo>
                    <a:lnTo>
                      <a:pt x="463903" y="463652"/>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24" name="Freeform: Shape 23">
                <a:extLst>
                  <a:ext uri="{FF2B5EF4-FFF2-40B4-BE49-F238E27FC236}">
                    <a16:creationId xmlns:a16="http://schemas.microsoft.com/office/drawing/2014/main" id="{FFE3686C-DFF6-4995-81B8-FA38F5BB0401}"/>
                  </a:ext>
                </a:extLst>
              </p:cNvPr>
              <p:cNvSpPr/>
              <p:nvPr/>
            </p:nvSpPr>
            <p:spPr>
              <a:xfrm rot="10800000">
                <a:off x="2607238" y="2688467"/>
                <a:ext cx="464738" cy="464738"/>
              </a:xfrm>
              <a:custGeom>
                <a:avLst/>
                <a:gdLst>
                  <a:gd name="connsiteX0" fmla="*/ 446142 w 464738"/>
                  <a:gd name="connsiteY0" fmla="*/ 464738 h 464738"/>
                  <a:gd name="connsiteX1" fmla="*/ 130673 w 464738"/>
                  <a:gd name="connsiteY1" fmla="*/ 334066 h 464738"/>
                  <a:gd name="connsiteX2" fmla="*/ 0 w 464738"/>
                  <a:gd name="connsiteY2" fmla="*/ 18596 h 464738"/>
                  <a:gd name="connsiteX3" fmla="*/ 836 w 464738"/>
                  <a:gd name="connsiteY3" fmla="*/ 1089 h 464738"/>
                  <a:gd name="connsiteX4" fmla="*/ 606 w 464738"/>
                  <a:gd name="connsiteY4" fmla="*/ 859 h 464738"/>
                  <a:gd name="connsiteX5" fmla="*/ 848 w 464738"/>
                  <a:gd name="connsiteY5" fmla="*/ 848 h 464738"/>
                  <a:gd name="connsiteX6" fmla="*/ 859 w 464738"/>
                  <a:gd name="connsiteY6" fmla="*/ 606 h 464738"/>
                  <a:gd name="connsiteX7" fmla="*/ 1089 w 464738"/>
                  <a:gd name="connsiteY7" fmla="*/ 836 h 464738"/>
                  <a:gd name="connsiteX8" fmla="*/ 18596 w 464738"/>
                  <a:gd name="connsiteY8" fmla="*/ 0 h 464738"/>
                  <a:gd name="connsiteX9" fmla="*/ 334066 w 464738"/>
                  <a:gd name="connsiteY9" fmla="*/ 130672 h 464738"/>
                  <a:gd name="connsiteX10" fmla="*/ 464738 w 464738"/>
                  <a:gd name="connsiteY10" fmla="*/ 446142 h 464738"/>
                  <a:gd name="connsiteX11" fmla="*/ 463902 w 464738"/>
                  <a:gd name="connsiteY11" fmla="*/ 463650 h 464738"/>
                  <a:gd name="connsiteX12" fmla="*/ 464132 w 464738"/>
                  <a:gd name="connsiteY12" fmla="*/ 463880 h 464738"/>
                  <a:gd name="connsiteX13" fmla="*/ 463891 w 464738"/>
                  <a:gd name="connsiteY13" fmla="*/ 463892 h 464738"/>
                  <a:gd name="connsiteX14" fmla="*/ 463879 w 464738"/>
                  <a:gd name="connsiteY14" fmla="*/ 464132 h 464738"/>
                  <a:gd name="connsiteX15" fmla="*/ 463650 w 464738"/>
                  <a:gd name="connsiteY15" fmla="*/ 463903 h 4647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4738" h="464738">
                    <a:moveTo>
                      <a:pt x="446142" y="464738"/>
                    </a:moveTo>
                    <a:cubicBezTo>
                      <a:pt x="331965" y="464738"/>
                      <a:pt x="217787" y="421181"/>
                      <a:pt x="130673" y="334066"/>
                    </a:cubicBezTo>
                    <a:cubicBezTo>
                      <a:pt x="43558" y="246952"/>
                      <a:pt x="1" y="132774"/>
                      <a:pt x="0" y="18596"/>
                    </a:cubicBezTo>
                    <a:lnTo>
                      <a:pt x="836" y="1089"/>
                    </a:lnTo>
                    <a:lnTo>
                      <a:pt x="606" y="859"/>
                    </a:lnTo>
                    <a:lnTo>
                      <a:pt x="848" y="848"/>
                    </a:lnTo>
                    <a:lnTo>
                      <a:pt x="859" y="606"/>
                    </a:lnTo>
                    <a:lnTo>
                      <a:pt x="1089" y="836"/>
                    </a:lnTo>
                    <a:lnTo>
                      <a:pt x="18596" y="0"/>
                    </a:lnTo>
                    <a:cubicBezTo>
                      <a:pt x="132774" y="0"/>
                      <a:pt x="246951" y="43557"/>
                      <a:pt x="334066" y="130672"/>
                    </a:cubicBezTo>
                    <a:cubicBezTo>
                      <a:pt x="421181" y="217787"/>
                      <a:pt x="464738" y="331964"/>
                      <a:pt x="464738" y="446142"/>
                    </a:cubicBezTo>
                    <a:lnTo>
                      <a:pt x="463902" y="463650"/>
                    </a:lnTo>
                    <a:lnTo>
                      <a:pt x="464132" y="463880"/>
                    </a:lnTo>
                    <a:lnTo>
                      <a:pt x="463891" y="463892"/>
                    </a:lnTo>
                    <a:lnTo>
                      <a:pt x="463879" y="464132"/>
                    </a:lnTo>
                    <a:lnTo>
                      <a:pt x="463650" y="463903"/>
                    </a:lnTo>
                    <a:close/>
                  </a:path>
                </a:pathLst>
              </a:cu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5" name="Group 24">
                <a:extLst>
                  <a:ext uri="{FF2B5EF4-FFF2-40B4-BE49-F238E27FC236}">
                    <a16:creationId xmlns:a16="http://schemas.microsoft.com/office/drawing/2014/main" id="{9DCBF653-CCB9-47B2-9DD9-68847A45D82D}"/>
                  </a:ext>
                </a:extLst>
              </p:cNvPr>
              <p:cNvGrpSpPr/>
              <p:nvPr/>
            </p:nvGrpSpPr>
            <p:grpSpPr>
              <a:xfrm>
                <a:off x="2440769" y="2384401"/>
                <a:ext cx="313009" cy="1032464"/>
                <a:chOff x="2440769" y="2384401"/>
                <a:chExt cx="313009" cy="1032464"/>
              </a:xfrm>
            </p:grpSpPr>
            <p:cxnSp>
              <p:nvCxnSpPr>
                <p:cNvPr id="26" name="Straight Connector 25">
                  <a:extLst>
                    <a:ext uri="{FF2B5EF4-FFF2-40B4-BE49-F238E27FC236}">
                      <a16:creationId xmlns:a16="http://schemas.microsoft.com/office/drawing/2014/main" id="{7F081A1F-C7C9-4907-AAED-B4E9B64973FB}"/>
                    </a:ext>
                  </a:extLst>
                </p:cNvPr>
                <p:cNvCxnSpPr>
                  <a:cxnSpLocks/>
                </p:cNvCxnSpPr>
                <p:nvPr/>
              </p:nvCxnSpPr>
              <p:spPr>
                <a:xfrm rot="10800000" flipH="1">
                  <a:off x="2440769" y="2516865"/>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34F8F89A-0719-4D9A-8379-9EEBD7201052}"/>
                    </a:ext>
                  </a:extLst>
                </p:cNvPr>
                <p:cNvCxnSpPr>
                  <a:cxnSpLocks/>
                </p:cNvCxnSpPr>
                <p:nvPr/>
              </p:nvCxnSpPr>
              <p:spPr>
                <a:xfrm rot="8100000" flipH="1">
                  <a:off x="2753778" y="2384401"/>
                  <a:ext cx="0" cy="9000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pSp>
        </p:grpSp>
      </p:grpSp>
      <p:grpSp>
        <p:nvGrpSpPr>
          <p:cNvPr id="30" name="Group 29">
            <a:extLst>
              <a:ext uri="{FF2B5EF4-FFF2-40B4-BE49-F238E27FC236}">
                <a16:creationId xmlns:a16="http://schemas.microsoft.com/office/drawing/2014/main" id="{E7AA5779-FF0F-4ACF-A56C-710A4CDEC8A3}"/>
              </a:ext>
            </a:extLst>
          </p:cNvPr>
          <p:cNvGrpSpPr/>
          <p:nvPr/>
        </p:nvGrpSpPr>
        <p:grpSpPr>
          <a:xfrm>
            <a:off x="1437136" y="649304"/>
            <a:ext cx="388541" cy="388541"/>
            <a:chOff x="5752675" y="5440856"/>
            <a:chExt cx="388541" cy="388541"/>
          </a:xfrm>
        </p:grpSpPr>
        <p:sp>
          <p:nvSpPr>
            <p:cNvPr id="31" name="Oval 30">
              <a:extLst>
                <a:ext uri="{FF2B5EF4-FFF2-40B4-BE49-F238E27FC236}">
                  <a16:creationId xmlns:a16="http://schemas.microsoft.com/office/drawing/2014/main" id="{5F0ADB13-4626-4F84-B513-0B58E65C248E}"/>
                </a:ext>
              </a:extLst>
            </p:cNvPr>
            <p:cNvSpPr/>
            <p:nvPr/>
          </p:nvSpPr>
          <p:spPr>
            <a:xfrm rot="10800000">
              <a:off x="5800801" y="5488982"/>
              <a:ext cx="340415" cy="340415"/>
            </a:xfrm>
            <a:prstGeom prst="ellips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2" name="Oval 31">
              <a:extLst>
                <a:ext uri="{FF2B5EF4-FFF2-40B4-BE49-F238E27FC236}">
                  <a16:creationId xmlns:a16="http://schemas.microsoft.com/office/drawing/2014/main" id="{AF46BC46-AD78-4932-95BA-D3009154CA7A}"/>
                </a:ext>
              </a:extLst>
            </p:cNvPr>
            <p:cNvSpPr/>
            <p:nvPr/>
          </p:nvSpPr>
          <p:spPr>
            <a:xfrm>
              <a:off x="5752675" y="5440856"/>
              <a:ext cx="340415" cy="340415"/>
            </a:xfrm>
            <a:prstGeom prst="ellipse">
              <a:avLst/>
            </a:prstGeom>
            <a:noFill/>
            <a:ln w="127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cxnSp>
        <p:nvCxnSpPr>
          <p:cNvPr id="33" name="Straight Connector 32">
            <a:extLst>
              <a:ext uri="{FF2B5EF4-FFF2-40B4-BE49-F238E27FC236}">
                <a16:creationId xmlns:a16="http://schemas.microsoft.com/office/drawing/2014/main" id="{D38118F0-6EA8-4901-9161-9101C6DDD97E}"/>
              </a:ext>
            </a:extLst>
          </p:cNvPr>
          <p:cNvCxnSpPr>
            <a:cxnSpLocks/>
          </p:cNvCxnSpPr>
          <p:nvPr/>
        </p:nvCxnSpPr>
        <p:spPr>
          <a:xfrm rot="16200000" flipH="1">
            <a:off x="5826000" y="3429001"/>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4112946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9/26/2025</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908012275"/>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ED013D-A80D-4455-B886-0C3448294C02}"/>
              </a:ext>
            </a:extLst>
          </p:cNvPr>
          <p:cNvSpPr>
            <a:spLocks noGrp="1"/>
          </p:cNvSpPr>
          <p:nvPr>
            <p:ph type="title"/>
          </p:nvPr>
        </p:nvSpPr>
        <p:spPr/>
        <p:txBody>
          <a:bodyPr/>
          <a:lstStyle>
            <a:lvl1pPr algn="l">
              <a:defRPr/>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4A99D3AB-20B9-4D90-8106-506F443682C8}"/>
              </a:ext>
            </a:extLst>
          </p:cNvPr>
          <p:cNvSpPr>
            <a:spLocks noGrp="1"/>
          </p:cNvSpPr>
          <p:nvPr>
            <p:ph sz="half" idx="1"/>
          </p:nvPr>
        </p:nvSpPr>
        <p:spPr>
          <a:xfrm>
            <a:off x="108585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5F9DF39-257F-4C10-A7B4-1AA1C66F28E9}"/>
              </a:ext>
            </a:extLst>
          </p:cNvPr>
          <p:cNvSpPr>
            <a:spLocks noGrp="1"/>
          </p:cNvSpPr>
          <p:nvPr>
            <p:ph sz="half" idx="2"/>
          </p:nvPr>
        </p:nvSpPr>
        <p:spPr>
          <a:xfrm>
            <a:off x="6366000" y="1790700"/>
            <a:ext cx="4740150" cy="39782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E0E57E5E-B324-4633-AB65-4A53498B9FA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6" name="Footer Placeholder 5">
            <a:extLst>
              <a:ext uri="{FF2B5EF4-FFF2-40B4-BE49-F238E27FC236}">
                <a16:creationId xmlns:a16="http://schemas.microsoft.com/office/drawing/2014/main" id="{5B42A16D-8423-4C91-B839-F95380250FA3}"/>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063AD46B-C875-4F91-8991-4A4E5D768D9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2263885483"/>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5170C3-74D3-4445-A879-4F7CF42ED29A}"/>
              </a:ext>
            </a:extLst>
          </p:cNvPr>
          <p:cNvSpPr>
            <a:spLocks noGrp="1"/>
          </p:cNvSpPr>
          <p:nvPr>
            <p:ph type="title"/>
          </p:nvPr>
        </p:nvSpPr>
        <p:spPr>
          <a:xfrm>
            <a:off x="1079500" y="1011238"/>
            <a:ext cx="10026650" cy="655637"/>
          </a:xfrm>
        </p:spPr>
        <p:txBody>
          <a:bodyPr>
            <a:normAutofit/>
          </a:bodyPr>
          <a:lstStyle>
            <a:lvl1pPr algn="l">
              <a:defRPr/>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B2B64494-3C1C-49FE-ADB2-6F41CEEA82EF}"/>
              </a:ext>
            </a:extLst>
          </p:cNvPr>
          <p:cNvSpPr>
            <a:spLocks noGrp="1"/>
          </p:cNvSpPr>
          <p:nvPr>
            <p:ph type="body" idx="1"/>
          </p:nvPr>
        </p:nvSpPr>
        <p:spPr>
          <a:xfrm>
            <a:off x="107950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8EE19A6-8340-43A4-9B30-A27DEB9E2BF1}"/>
              </a:ext>
            </a:extLst>
          </p:cNvPr>
          <p:cNvSpPr>
            <a:spLocks noGrp="1"/>
          </p:cNvSpPr>
          <p:nvPr>
            <p:ph sz="half" idx="2"/>
          </p:nvPr>
        </p:nvSpPr>
        <p:spPr>
          <a:xfrm>
            <a:off x="1079500" y="2525561"/>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9D4B31-0090-483A-BF84-CEA2B22D51D5}"/>
              </a:ext>
            </a:extLst>
          </p:cNvPr>
          <p:cNvSpPr>
            <a:spLocks noGrp="1"/>
          </p:cNvSpPr>
          <p:nvPr>
            <p:ph type="body" sz="quarter" idx="3"/>
          </p:nvPr>
        </p:nvSpPr>
        <p:spPr>
          <a:xfrm>
            <a:off x="6364950" y="1854200"/>
            <a:ext cx="4741200" cy="553998"/>
          </a:xfrm>
        </p:spPr>
        <p:txBody>
          <a:bodyPr anchor="t" anchorCtr="0">
            <a:normAutofit/>
          </a:bodyPr>
          <a:lstStyle>
            <a:lvl1pPr marL="0" indent="0">
              <a:lnSpc>
                <a:spcPct val="100000"/>
              </a:lnSpc>
              <a:buNone/>
              <a:defRPr sz="1800" b="0" cap="all" spc="300" baseline="0">
                <a:solidFill>
                  <a:schemeClr val="tx1">
                    <a:alpha val="8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8DB9E9-0BD8-4F85-9342-5C5BA0D35CEA}"/>
              </a:ext>
            </a:extLst>
          </p:cNvPr>
          <p:cNvSpPr>
            <a:spLocks noGrp="1"/>
          </p:cNvSpPr>
          <p:nvPr>
            <p:ph sz="quarter" idx="4"/>
          </p:nvPr>
        </p:nvSpPr>
        <p:spPr>
          <a:xfrm>
            <a:off x="6364950" y="2525560"/>
            <a:ext cx="4741200" cy="324341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52AE3D3E-6168-45C3-BAB4-04FFFB9835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8" name="Footer Placeholder 7">
            <a:extLst>
              <a:ext uri="{FF2B5EF4-FFF2-40B4-BE49-F238E27FC236}">
                <a16:creationId xmlns:a16="http://schemas.microsoft.com/office/drawing/2014/main" id="{DA8F8D02-7CCF-4321-847A-CD553E52A342}"/>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9F966368-2A9A-4617-A2A9-E4E9ACD06381}"/>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54484759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90855A-C7D7-455F-BD47-AB4221DD0240}"/>
              </a:ext>
            </a:extLst>
          </p:cNvPr>
          <p:cNvSpPr>
            <a:spLocks noGrp="1"/>
          </p:cNvSpPr>
          <p:nvPr>
            <p:ph type="title"/>
          </p:nvPr>
        </p:nvSpPr>
        <p:spPr>
          <a:xfrm>
            <a:off x="1079500" y="1079500"/>
            <a:ext cx="10026650" cy="4689475"/>
          </a:xfrm>
        </p:spPr>
        <p:txBody>
          <a:bodyPr anchor="ctr"/>
          <a:lstStyle>
            <a:lvl1pPr algn="ctr">
              <a:defRPr/>
            </a:lvl1p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1629F6FD-C2F8-4688-B52A-ED76F48B8B4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4" name="Footer Placeholder 3">
            <a:extLst>
              <a:ext uri="{FF2B5EF4-FFF2-40B4-BE49-F238E27FC236}">
                <a16:creationId xmlns:a16="http://schemas.microsoft.com/office/drawing/2014/main" id="{AB358F0F-237C-4F8E-A5A7-48269F700B1D}"/>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8C3629E-70C3-44A4-A268-2194CD424AF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821677139"/>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F0232D4-EC56-49D3-B967-D972B5E5E2C1}"/>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3" name="Footer Placeholder 2">
            <a:extLst>
              <a:ext uri="{FF2B5EF4-FFF2-40B4-BE49-F238E27FC236}">
                <a16:creationId xmlns:a16="http://schemas.microsoft.com/office/drawing/2014/main" id="{0B2C3171-136A-405F-B1CF-C0DAFAA21E4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76523E7E-BA29-40D2-BE24-10E7F7050409}"/>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066490396"/>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3607EF-706F-47DD-B487-7C3E4EDE1945}"/>
              </a:ext>
            </a:extLst>
          </p:cNvPr>
          <p:cNvSpPr>
            <a:spLocks noGrp="1"/>
          </p:cNvSpPr>
          <p:nvPr>
            <p:ph type="title"/>
          </p:nvPr>
        </p:nvSpPr>
        <p:spPr>
          <a:xfrm>
            <a:off x="1071607" y="1011238"/>
            <a:ext cx="3906000" cy="1292400"/>
          </a:xfrm>
        </p:spPr>
        <p:txBody>
          <a:bodyPr anchor="t" anchorCtr="0">
            <a:normAutofit/>
          </a:bodyPr>
          <a:lstStyle>
            <a:lvl1pPr>
              <a:defRPr sz="28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08298442-7D9F-4D62-866B-FBA382F06C4C}"/>
              </a:ext>
            </a:extLst>
          </p:cNvPr>
          <p:cNvSpPr>
            <a:spLocks noGrp="1"/>
          </p:cNvSpPr>
          <p:nvPr>
            <p:ph idx="1"/>
          </p:nvPr>
        </p:nvSpPr>
        <p:spPr>
          <a:xfrm>
            <a:off x="5537200" y="955230"/>
            <a:ext cx="5583193" cy="4813745"/>
          </a:xfrm>
        </p:spPr>
        <p:txBody>
          <a:bodyPr/>
          <a:lstStyle>
            <a:lvl1pPr marL="0" indent="0">
              <a:lnSpc>
                <a:spcPct val="100000"/>
              </a:lnSpc>
              <a:buFontTx/>
              <a:buNone/>
              <a:defRPr sz="4800"/>
            </a:lvl1pPr>
            <a:lvl2pPr marL="0">
              <a:lnSpc>
                <a:spcPct val="100000"/>
              </a:lnSpc>
              <a:defRPr sz="4800"/>
            </a:lvl2pPr>
            <a:lvl3pPr marL="0" indent="0">
              <a:buNone/>
              <a:defRPr sz="2000"/>
            </a:lvl3pPr>
            <a:lvl4pPr marL="0">
              <a:defRPr sz="2000"/>
            </a:lvl4pPr>
            <a:lvl5pPr marL="360000">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267D1DB7-AC43-460E-B3C5-9F8B37D1B50A}"/>
              </a:ext>
            </a:extLst>
          </p:cNvPr>
          <p:cNvSpPr>
            <a:spLocks noGrp="1"/>
          </p:cNvSpPr>
          <p:nvPr>
            <p:ph type="body" sz="half" idx="2"/>
          </p:nvPr>
        </p:nvSpPr>
        <p:spPr>
          <a:xfrm>
            <a:off x="1079499" y="2664000"/>
            <a:ext cx="3905999" cy="310680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40C5DE9-6995-4F6E-AF64-6CE9A677971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6" name="Footer Placeholder 5">
            <a:extLst>
              <a:ext uri="{FF2B5EF4-FFF2-40B4-BE49-F238E27FC236}">
                <a16:creationId xmlns:a16="http://schemas.microsoft.com/office/drawing/2014/main" id="{388BC655-2B4D-48CA-90B9-740400332295}"/>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1314A7E0-1D83-4CE0-9FFE-3EEE2B3C27E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99895310"/>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4F7F85-950A-4BED-AE31-5C85DE4FA488}"/>
              </a:ext>
            </a:extLst>
          </p:cNvPr>
          <p:cNvSpPr>
            <a:spLocks noGrp="1"/>
          </p:cNvSpPr>
          <p:nvPr>
            <p:ph type="title"/>
          </p:nvPr>
        </p:nvSpPr>
        <p:spPr>
          <a:xfrm>
            <a:off x="1079501" y="1011238"/>
            <a:ext cx="3905250" cy="1292662"/>
          </a:xfrm>
        </p:spPr>
        <p:txBody>
          <a:bodyPr anchor="t" anchorCtr="0">
            <a:normAutofit/>
          </a:bodyPr>
          <a:lstStyle>
            <a:lvl1pPr>
              <a:defRPr sz="28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6813A008-3741-4305-8A06-C0D8404A32BB}"/>
              </a:ext>
            </a:extLst>
          </p:cNvPr>
          <p:cNvSpPr>
            <a:spLocks noGrp="1"/>
          </p:cNvSpPr>
          <p:nvPr>
            <p:ph type="pic" idx="1"/>
          </p:nvPr>
        </p:nvSpPr>
        <p:spPr>
          <a:xfrm>
            <a:off x="5537200" y="531813"/>
            <a:ext cx="6113812" cy="578484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BF2ADC63-3365-4920-AF26-600F4D2EA579}"/>
              </a:ext>
            </a:extLst>
          </p:cNvPr>
          <p:cNvSpPr>
            <a:spLocks noGrp="1"/>
          </p:cNvSpPr>
          <p:nvPr>
            <p:ph type="body" sz="half" idx="2"/>
          </p:nvPr>
        </p:nvSpPr>
        <p:spPr>
          <a:xfrm>
            <a:off x="1079500" y="2663825"/>
            <a:ext cx="3905250" cy="3105150"/>
          </a:xfrm>
        </p:spPr>
        <p:txBody>
          <a:bodyPr>
            <a:normAutofit/>
          </a:bodyPr>
          <a:lstStyle>
            <a:lvl1pPr marL="0" indent="0">
              <a:buNone/>
              <a:defRPr sz="20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C161BE-EF8B-4F4D-8197-61442EBC46BD}"/>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6" name="Footer Placeholder 5">
            <a:extLst>
              <a:ext uri="{FF2B5EF4-FFF2-40B4-BE49-F238E27FC236}">
                <a16:creationId xmlns:a16="http://schemas.microsoft.com/office/drawing/2014/main" id="{9FD37897-BFE5-414E-9334-53116988DC37}"/>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F5BF024-9A20-4B80-976D-420DCCD1616D}"/>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739801385"/>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AB794F-0C7D-47A6-A355-9B54F3A082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518BEFC-5F95-43C3-A662-CF24426CB374}"/>
              </a:ext>
            </a:extLst>
          </p:cNvPr>
          <p:cNvSpPr>
            <a:spLocks noGrp="1"/>
          </p:cNvSpPr>
          <p:nvPr>
            <p:ph type="body" orient="vert" idx="1"/>
          </p:nvPr>
        </p:nvSpPr>
        <p:spPr>
          <a:xfrm>
            <a:off x="1079500" y="1790700"/>
            <a:ext cx="10026650" cy="39782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DE020A41-C226-41AB-8766-C9BF3E9BF9D0}"/>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5" name="Footer Placeholder 4">
            <a:extLst>
              <a:ext uri="{FF2B5EF4-FFF2-40B4-BE49-F238E27FC236}">
                <a16:creationId xmlns:a16="http://schemas.microsoft.com/office/drawing/2014/main" id="{877795E9-017B-4505-810D-A5F553A56BC9}"/>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626A1BD-3429-4C11-B230-8AD083EC3EC2}"/>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43078999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A11CA2-18BF-408B-A40C-B43A0A7B80FA}"/>
              </a:ext>
            </a:extLst>
          </p:cNvPr>
          <p:cNvSpPr>
            <a:spLocks noGrp="1"/>
          </p:cNvSpPr>
          <p:nvPr>
            <p:ph type="title" orient="vert"/>
          </p:nvPr>
        </p:nvSpPr>
        <p:spPr>
          <a:xfrm>
            <a:off x="9899079" y="1079500"/>
            <a:ext cx="1292662" cy="4689476"/>
          </a:xfrm>
        </p:spPr>
        <p:txBody>
          <a:bodyPr vert="eaVert">
            <a:normAutofit/>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BAE424B6-12FC-41A1-AF7C-7E3931D97204}"/>
              </a:ext>
            </a:extLst>
          </p:cNvPr>
          <p:cNvSpPr>
            <a:spLocks noGrp="1"/>
          </p:cNvSpPr>
          <p:nvPr>
            <p:ph type="body" orient="vert" idx="1"/>
          </p:nvPr>
        </p:nvSpPr>
        <p:spPr>
          <a:xfrm>
            <a:off x="1079499" y="1079500"/>
            <a:ext cx="8495943" cy="468947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735CF957-F921-48CF-97FE-91190C1AE9B3}"/>
              </a:ext>
            </a:extLst>
          </p:cNvPr>
          <p:cNvSpPr>
            <a:spLocks noGrp="1"/>
          </p:cNvSpPr>
          <p:nvPr>
            <p:ph type="dt" sz="half" idx="10"/>
          </p:nvPr>
        </p:nvSpPr>
        <p:spPr>
          <a:xfrm>
            <a:off x="541338" y="6401999"/>
            <a:ext cx="2206625" cy="369332"/>
          </a:xfrm>
          <a:prstGeom prst="rect">
            <a:avLst/>
          </a:prstGeom>
        </p:spPr>
        <p:txBody>
          <a:bodyPr/>
          <a:lstStyle/>
          <a:p>
            <a:fld id="{64F0E216-BA48-4F04-AC4F-645AA0DD6AC6}" type="datetimeFigureOut">
              <a:rPr lang="en-US" smtClean="0"/>
              <a:t>9/26/2025</a:t>
            </a:fld>
            <a:endParaRPr lang="en-US"/>
          </a:p>
        </p:txBody>
      </p:sp>
      <p:sp>
        <p:nvSpPr>
          <p:cNvPr id="5" name="Footer Placeholder 4">
            <a:extLst>
              <a:ext uri="{FF2B5EF4-FFF2-40B4-BE49-F238E27FC236}">
                <a16:creationId xmlns:a16="http://schemas.microsoft.com/office/drawing/2014/main" id="{6653F49D-6E0C-47F7-BAAD-A427913DC4D1}"/>
              </a:ext>
            </a:extLst>
          </p:cNvPr>
          <p:cNvSpPr>
            <a:spLocks noGrp="1"/>
          </p:cNvSpPr>
          <p:nvPr>
            <p:ph type="ftr" sz="quarter" idx="11"/>
          </p:nvPr>
        </p:nvSpPr>
        <p:spPr>
          <a:xfrm>
            <a:off x="3308350" y="6401999"/>
            <a:ext cx="5575300" cy="369332"/>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038A122-F390-46CF-BECF-3AE05CA585C4}"/>
              </a:ext>
            </a:extLst>
          </p:cNvPr>
          <p:cNvSpPr>
            <a:spLocks noGrp="1"/>
          </p:cNvSpPr>
          <p:nvPr>
            <p:ph type="sldNum" sz="quarter" idx="12"/>
          </p:nvPr>
        </p:nvSpPr>
        <p:spPr>
          <a:xfrm>
            <a:off x="9442800" y="6401999"/>
            <a:ext cx="2208212" cy="369332"/>
          </a:xfrm>
          <a:prstGeom prst="rect">
            <a:avLst/>
          </a:prstGeom>
        </p:spPr>
        <p:txBody>
          <a:bodyPr/>
          <a:lstStyle/>
          <a:p>
            <a:fld id="{D39607A7-8386-47DB-8578-DDEDD194E5D4}" type="slidenum">
              <a:rPr lang="en-US" smtClean="0"/>
              <a:t>‹#›</a:t>
            </a:fld>
            <a:endParaRPr lang="en-US"/>
          </a:p>
        </p:txBody>
      </p:sp>
    </p:spTree>
    <p:extLst>
      <p:ext uri="{BB962C8B-B14F-4D97-AF65-F5344CB8AC3E}">
        <p14:creationId xmlns:p14="http://schemas.microsoft.com/office/powerpoint/2010/main" val="339518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9/26/2025</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530414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9/26/2025</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3333007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9/26/2025</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6597748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9/26/2025</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932204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9/26/2025</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6798433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slideLayout" Target="../slideLayouts/slideLayout36.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theme" Target="../theme/theme4.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9/26/2025</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80421869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69" r:id="rId3"/>
    <p:sldLayoutId id="2147483668" r:id="rId4"/>
    <p:sldLayoutId id="2147483667" r:id="rId5"/>
    <p:sldLayoutId id="2147483666" r:id="rId6"/>
    <p:sldLayoutId id="2147483665" r:id="rId7"/>
    <p:sldLayoutId id="2147483664" r:id="rId8"/>
    <p:sldLayoutId id="2147483663" r:id="rId9"/>
    <p:sldLayoutId id="2147483662" r:id="rId10"/>
    <p:sldLayoutId id="2147483661"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BCD0BFF-CBA7-429C-93C6-89F64086981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nl-NL"/>
          </a:p>
        </p:txBody>
      </p:sp>
      <p:sp>
        <p:nvSpPr>
          <p:cNvPr id="3" name="Text Placeholder 2">
            <a:extLst>
              <a:ext uri="{FF2B5EF4-FFF2-40B4-BE49-F238E27FC236}">
                <a16:creationId xmlns:a16="http://schemas.microsoft.com/office/drawing/2014/main" id="{6AB8FE50-58B8-44FF-BC3D-842F78CD513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4" name="Date Placeholder 3">
            <a:extLst>
              <a:ext uri="{FF2B5EF4-FFF2-40B4-BE49-F238E27FC236}">
                <a16:creationId xmlns:a16="http://schemas.microsoft.com/office/drawing/2014/main" id="{77FB2A2C-354B-4158-AA72-59C7C6A0826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D5FBC40-79A9-4CFC-A4C1-E7A03E8FA04F}" type="datetimeFigureOut">
              <a:rPr lang="nl-NL" smtClean="0"/>
              <a:t>26-9-2025</a:t>
            </a:fld>
            <a:endParaRPr lang="nl-NL"/>
          </a:p>
        </p:txBody>
      </p:sp>
      <p:sp>
        <p:nvSpPr>
          <p:cNvPr id="5" name="Footer Placeholder 4">
            <a:extLst>
              <a:ext uri="{FF2B5EF4-FFF2-40B4-BE49-F238E27FC236}">
                <a16:creationId xmlns:a16="http://schemas.microsoft.com/office/drawing/2014/main" id="{3FEF8C84-548B-4F92-9DF8-2826CA0677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nl-NL"/>
          </a:p>
        </p:txBody>
      </p:sp>
      <p:sp>
        <p:nvSpPr>
          <p:cNvPr id="6" name="Slide Number Placeholder 5">
            <a:extLst>
              <a:ext uri="{FF2B5EF4-FFF2-40B4-BE49-F238E27FC236}">
                <a16:creationId xmlns:a16="http://schemas.microsoft.com/office/drawing/2014/main" id="{F09B92BE-7010-4F1F-8139-952C3E6726D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FBB36C-6565-491C-88D9-B8D8EB2D5D51}" type="slidenum">
              <a:rPr lang="nl-NL" smtClean="0"/>
              <a:t>‹#›</a:t>
            </a:fld>
            <a:endParaRPr lang="nl-NL"/>
          </a:p>
        </p:txBody>
      </p:sp>
    </p:spTree>
    <p:extLst>
      <p:ext uri="{BB962C8B-B14F-4D97-AF65-F5344CB8AC3E}">
        <p14:creationId xmlns:p14="http://schemas.microsoft.com/office/powerpoint/2010/main" val="394672127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09600" y="274638"/>
            <a:ext cx="109728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609600" y="1600201"/>
            <a:ext cx="109728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DF45A66-D2B2-435D-98E5-4F1FB7C0667A}" type="datetimeFigureOut">
              <a:rPr lang="en-US" smtClean="0"/>
              <a:t>9/26/2025</a:t>
            </a:fld>
            <a:endParaRPr lang="en-US"/>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CD7E81-257B-4696-927D-B8140564ACD1}" type="slidenum">
              <a:rPr lang="en-US" smtClean="0"/>
              <a:t>‹#›</a:t>
            </a:fld>
            <a:endParaRPr lang="en-US"/>
          </a:p>
        </p:txBody>
      </p:sp>
    </p:spTree>
    <p:extLst>
      <p:ext uri="{BB962C8B-B14F-4D97-AF65-F5344CB8AC3E}">
        <p14:creationId xmlns:p14="http://schemas.microsoft.com/office/powerpoint/2010/main" val="4075900184"/>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 id="2147483698"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C700152-D18D-4405-8FB2-5985831B57A0}"/>
              </a:ext>
            </a:extLst>
          </p:cNvPr>
          <p:cNvSpPr>
            <a:spLocks noGrp="1"/>
          </p:cNvSpPr>
          <p:nvPr>
            <p:ph type="title"/>
          </p:nvPr>
        </p:nvSpPr>
        <p:spPr>
          <a:xfrm>
            <a:off x="1079500" y="1011238"/>
            <a:ext cx="10026650" cy="655637"/>
          </a:xfrm>
          <a:prstGeom prst="rect">
            <a:avLst/>
          </a:prstGeom>
        </p:spPr>
        <p:txBody>
          <a:bodyPr vert="horz" lIns="0" tIns="0" rIns="0" bIns="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22E92E1-0C4A-474E-8E29-8DB404101BA7}"/>
              </a:ext>
            </a:extLst>
          </p:cNvPr>
          <p:cNvSpPr>
            <a:spLocks noGrp="1"/>
          </p:cNvSpPr>
          <p:nvPr>
            <p:ph type="body" idx="1"/>
          </p:nvPr>
        </p:nvSpPr>
        <p:spPr>
          <a:xfrm>
            <a:off x="1079500" y="1790700"/>
            <a:ext cx="10026650" cy="3978275"/>
          </a:xfrm>
          <a:prstGeom prst="rect">
            <a:avLst/>
          </a:prstGeom>
        </p:spPr>
        <p:txBody>
          <a:bodyPr vert="horz" lIns="0" tIns="0" rIns="0" bIns="0" rtlCol="0" anchor="t" anchorCtr="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B122E245-B48B-4526-8D2D-9475E64B0624}"/>
              </a:ext>
            </a:extLst>
          </p:cNvPr>
          <p:cNvSpPr>
            <a:spLocks noGrp="1"/>
          </p:cNvSpPr>
          <p:nvPr>
            <p:ph type="dt" sz="half" idx="2"/>
          </p:nvPr>
        </p:nvSpPr>
        <p:spPr>
          <a:xfrm>
            <a:off x="541338" y="6401999"/>
            <a:ext cx="2206625" cy="369332"/>
          </a:xfrm>
          <a:prstGeom prst="rect">
            <a:avLst/>
          </a:prstGeom>
        </p:spPr>
        <p:txBody>
          <a:bodyPr vert="horz" lIns="0" tIns="0" rIns="0" bIns="0" rtlCol="0" anchor="ctr">
            <a:normAutofit/>
          </a:bodyPr>
          <a:lstStyle>
            <a:lvl1pPr algn="l">
              <a:defRPr sz="1000" cap="all" spc="300" baseline="0">
                <a:solidFill>
                  <a:schemeClr val="tx1">
                    <a:alpha val="70000"/>
                  </a:schemeClr>
                </a:solidFill>
              </a:defRPr>
            </a:lvl1pPr>
          </a:lstStyle>
          <a:p>
            <a:fld id="{64F0E216-BA48-4F04-AC4F-645AA0DD6AC6}" type="datetimeFigureOut">
              <a:rPr lang="en-US" smtClean="0"/>
              <a:pPr/>
              <a:t>9/26/2025</a:t>
            </a:fld>
            <a:endParaRPr lang="en-US" dirty="0"/>
          </a:p>
        </p:txBody>
      </p:sp>
      <p:sp>
        <p:nvSpPr>
          <p:cNvPr id="5" name="Footer Placeholder 4">
            <a:extLst>
              <a:ext uri="{FF2B5EF4-FFF2-40B4-BE49-F238E27FC236}">
                <a16:creationId xmlns:a16="http://schemas.microsoft.com/office/drawing/2014/main" id="{C2A0FE5C-A494-40F2-A357-786AFFA6318E}"/>
              </a:ext>
            </a:extLst>
          </p:cNvPr>
          <p:cNvSpPr>
            <a:spLocks noGrp="1"/>
          </p:cNvSpPr>
          <p:nvPr>
            <p:ph type="ftr" sz="quarter" idx="3"/>
          </p:nvPr>
        </p:nvSpPr>
        <p:spPr>
          <a:xfrm>
            <a:off x="3308350" y="6401999"/>
            <a:ext cx="5575300" cy="369332"/>
          </a:xfrm>
          <a:prstGeom prst="rect">
            <a:avLst/>
          </a:prstGeom>
        </p:spPr>
        <p:txBody>
          <a:bodyPr vert="horz" lIns="0" tIns="0" rIns="0" bIns="0" rtlCol="0" anchor="ctr">
            <a:normAutofit/>
          </a:bodyPr>
          <a:lstStyle>
            <a:lvl1pPr algn="ctr">
              <a:defRPr sz="1000" cap="all" spc="300" baseline="0">
                <a:solidFill>
                  <a:schemeClr val="tx1">
                    <a:alpha val="70000"/>
                  </a:schemeClr>
                </a:solidFill>
              </a:defRPr>
            </a:lvl1pPr>
          </a:lstStyle>
          <a:p>
            <a:endParaRPr lang="en-US" dirty="0"/>
          </a:p>
        </p:txBody>
      </p:sp>
      <p:sp>
        <p:nvSpPr>
          <p:cNvPr id="6" name="Slide Number Placeholder 5">
            <a:extLst>
              <a:ext uri="{FF2B5EF4-FFF2-40B4-BE49-F238E27FC236}">
                <a16:creationId xmlns:a16="http://schemas.microsoft.com/office/drawing/2014/main" id="{504686A1-EDE2-44D9-A671-F708A6F883D7}"/>
              </a:ext>
            </a:extLst>
          </p:cNvPr>
          <p:cNvSpPr>
            <a:spLocks noGrp="1"/>
          </p:cNvSpPr>
          <p:nvPr>
            <p:ph type="sldNum" sz="quarter" idx="4"/>
          </p:nvPr>
        </p:nvSpPr>
        <p:spPr>
          <a:xfrm>
            <a:off x="9442800" y="6401999"/>
            <a:ext cx="2208212" cy="369332"/>
          </a:xfrm>
          <a:prstGeom prst="rect">
            <a:avLst/>
          </a:prstGeom>
        </p:spPr>
        <p:txBody>
          <a:bodyPr vert="horz" lIns="0" tIns="0" rIns="0" bIns="0" rtlCol="0" anchor="ctr">
            <a:normAutofit/>
          </a:bodyPr>
          <a:lstStyle>
            <a:lvl1pPr algn="r">
              <a:defRPr sz="1000" cap="all" spc="300" baseline="0">
                <a:solidFill>
                  <a:schemeClr val="tx1">
                    <a:alpha val="70000"/>
                  </a:schemeClr>
                </a:solidFill>
              </a:defRPr>
            </a:lvl1pPr>
          </a:lstStyle>
          <a:p>
            <a:fld id="{D39607A7-8386-47DB-8578-DDEDD194E5D4}" type="slidenum">
              <a:rPr lang="en-US" smtClean="0"/>
              <a:pPr/>
              <a:t>‹#›</a:t>
            </a:fld>
            <a:endParaRPr lang="en-US" dirty="0"/>
          </a:p>
        </p:txBody>
      </p:sp>
    </p:spTree>
    <p:extLst>
      <p:ext uri="{BB962C8B-B14F-4D97-AF65-F5344CB8AC3E}">
        <p14:creationId xmlns:p14="http://schemas.microsoft.com/office/powerpoint/2010/main" val="2116374333"/>
      </p:ext>
    </p:extLst>
  </p:cSld>
  <p:clrMap bg1="dk1" tx1="lt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Lst>
  <p:txStyles>
    <p:titleStyle>
      <a:lvl1pPr algn="l" defTabSz="914400" rtl="0" eaLnBrk="1" latinLnBrk="0" hangingPunct="1">
        <a:lnSpc>
          <a:spcPct val="100000"/>
        </a:lnSpc>
        <a:spcBef>
          <a:spcPct val="0"/>
        </a:spcBef>
        <a:buNone/>
        <a:defRPr sz="2800" kern="1200" cap="all" spc="400" baseline="0">
          <a:solidFill>
            <a:schemeClr val="tx1"/>
          </a:solidFill>
          <a:latin typeface="+mj-lt"/>
          <a:ea typeface="+mj-ea"/>
          <a:cs typeface="+mj-cs"/>
        </a:defRPr>
      </a:lvl1pPr>
    </p:titleStyle>
    <p:bodyStyle>
      <a:lvl1pPr marL="360000" indent="-360000" algn="l" defTabSz="914400" rtl="0" eaLnBrk="1" latinLnBrk="0" hangingPunct="1">
        <a:lnSpc>
          <a:spcPct val="125000"/>
        </a:lnSpc>
        <a:spcBef>
          <a:spcPts val="10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1pPr>
      <a:lvl2pPr marL="36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2pPr>
      <a:lvl3pPr marL="108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3pPr>
      <a:lvl4pPr marL="1080000" indent="0" algn="l" defTabSz="914400" rtl="0" eaLnBrk="1" latinLnBrk="0" hangingPunct="1">
        <a:lnSpc>
          <a:spcPct val="125000"/>
        </a:lnSpc>
        <a:spcBef>
          <a:spcPts val="500"/>
        </a:spcBef>
        <a:buClr>
          <a:schemeClr val="accent1">
            <a:lumMod val="60000"/>
            <a:lumOff val="40000"/>
          </a:schemeClr>
        </a:buClr>
        <a:buFontTx/>
        <a:buNone/>
        <a:defRPr sz="2000" i="1" kern="1200">
          <a:solidFill>
            <a:schemeClr val="tx1">
              <a:alpha val="70000"/>
            </a:schemeClr>
          </a:solidFill>
          <a:latin typeface="+mn-lt"/>
          <a:ea typeface="+mn-ea"/>
          <a:cs typeface="+mn-cs"/>
        </a:defRPr>
      </a:lvl4pPr>
      <a:lvl5pPr marL="1800000" indent="-360000" algn="l" defTabSz="914400" rtl="0" eaLnBrk="1" latinLnBrk="0" hangingPunct="1">
        <a:lnSpc>
          <a:spcPct val="125000"/>
        </a:lnSpc>
        <a:spcBef>
          <a:spcPts val="500"/>
        </a:spcBef>
        <a:buClr>
          <a:schemeClr val="accent1">
            <a:lumMod val="60000"/>
            <a:lumOff val="40000"/>
          </a:schemeClr>
        </a:buClr>
        <a:buFont typeface="Wingdings" panose="05000000000000000000" pitchFamily="2" charset="2"/>
        <a:buChar char=""/>
        <a:defRPr sz="2000" kern="1200">
          <a:solidFill>
            <a:schemeClr val="tx1">
              <a:alpha val="70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https://orcid.org/0000-0002-2231-7637"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mailto:g.ter.riet@hva.nl" TargetMode="External"/><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hyperlink" Target="https://www.amsterdamuas.com/uv-openscience/toolkit/pre/research-justification/research-justification.html" TargetMode="External"/><Relationship Id="rId2" Type="http://schemas.openxmlformats.org/officeDocument/2006/relationships/notesSlide" Target="../notesSlides/notesSlide8.xml"/><Relationship Id="rId1" Type="http://schemas.openxmlformats.org/officeDocument/2006/relationships/slideLayout" Target="../slideLayouts/slideLayout18.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3.xml"/><Relationship Id="rId5" Type="http://schemas.openxmlformats.org/officeDocument/2006/relationships/image" Target="../media/image24.png"/><Relationship Id="rId4" Type="http://schemas.openxmlformats.org/officeDocument/2006/relationships/image" Target="../media/image23.png"/></Relationships>
</file>

<file path=ppt/slides/_rels/slide1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5.xml"/></Relationships>
</file>

<file path=ppt/slides/_rels/slide18.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3.xml"/><Relationship Id="rId1" Type="http://schemas.openxmlformats.org/officeDocument/2006/relationships/slideLayout" Target="../slideLayouts/slideLayout15.xml"/><Relationship Id="rId4" Type="http://schemas.openxmlformats.org/officeDocument/2006/relationships/image" Target="../media/image27.jp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hyperlink" Target="https://doorwerking-hbo-onderzoek.nl/portfolio/open-science-checklist/" TargetMode="External"/><Relationship Id="rId2" Type="http://schemas.openxmlformats.org/officeDocument/2006/relationships/notesSlide" Target="../notesSlides/notesSlide2.xml"/><Relationship Id="rId1" Type="http://schemas.openxmlformats.org/officeDocument/2006/relationships/slideLayout" Target="../slideLayouts/slideLayout13.xml"/><Relationship Id="rId4" Type="http://schemas.openxmlformats.org/officeDocument/2006/relationships/hyperlink" Target="https://journals.plos.org/plosone/article?id=10.1371/journal.pone.0253272" TargetMode="Externa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5.xml"/><Relationship Id="rId1" Type="http://schemas.openxmlformats.org/officeDocument/2006/relationships/slideLayout" Target="../slideLayouts/slideLayout1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Layout" Target="../slideLayouts/slideLayout13.xml"/><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3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6.xml"/><Relationship Id="rId1" Type="http://schemas.openxmlformats.org/officeDocument/2006/relationships/slideLayout" Target="../slideLayouts/slideLayout38.xml"/><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9.xml"/><Relationship Id="rId4" Type="http://schemas.openxmlformats.org/officeDocument/2006/relationships/image" Target="../media/image1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874FC77-B1AD-4469-830E-1F1D54FBB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A group of people in clothing&#10;&#10;Description automatically generated with low confidence">
            <a:extLst>
              <a:ext uri="{FF2B5EF4-FFF2-40B4-BE49-F238E27FC236}">
                <a16:creationId xmlns:a16="http://schemas.microsoft.com/office/drawing/2014/main" id="{6A7029B7-7EBF-1738-04FC-3D826233B29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1" b="283"/>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p:nvSpPr>
          <p:cNvPr id="11" name="Rectangle 10">
            <a:extLst>
              <a:ext uri="{FF2B5EF4-FFF2-40B4-BE49-F238E27FC236}">
                <a16:creationId xmlns:a16="http://schemas.microsoft.com/office/drawing/2014/main" id="{A6834A66-723F-4B47-BF01-F6D4B2A1B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229530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7B4CBD48-F161-B467-532C-E7F5BAF717B9}"/>
              </a:ext>
            </a:extLst>
          </p:cNvPr>
          <p:cNvSpPr>
            <a:spLocks noGrp="1"/>
          </p:cNvSpPr>
          <p:nvPr>
            <p:ph type="ctrTitle"/>
          </p:nvPr>
        </p:nvSpPr>
        <p:spPr>
          <a:xfrm>
            <a:off x="589558" y="293428"/>
            <a:ext cx="5474257" cy="1815151"/>
          </a:xfrm>
        </p:spPr>
        <p:txBody>
          <a:bodyPr anchor="ctr">
            <a:normAutofit/>
          </a:bodyPr>
          <a:lstStyle/>
          <a:p>
            <a:r>
              <a:rPr lang="en-US" sz="3600" dirty="0"/>
              <a:t>Ned. </a:t>
            </a:r>
            <a:r>
              <a:rPr lang="en-US" sz="3600" dirty="0" err="1"/>
              <a:t>Gedragscode</a:t>
            </a:r>
            <a:r>
              <a:rPr lang="en-US" sz="3600" dirty="0"/>
              <a:t> Wet. </a:t>
            </a:r>
            <a:r>
              <a:rPr lang="en-US" sz="3600" dirty="0" err="1"/>
              <a:t>Integriteit</a:t>
            </a:r>
            <a:r>
              <a:rPr lang="en-US" sz="3600" dirty="0"/>
              <a:t> (2018)</a:t>
            </a:r>
            <a:endParaRPr lang="nl-NL" sz="3600" dirty="0"/>
          </a:p>
        </p:txBody>
      </p:sp>
      <p:sp>
        <p:nvSpPr>
          <p:cNvPr id="3" name="Subtitle 2">
            <a:extLst>
              <a:ext uri="{FF2B5EF4-FFF2-40B4-BE49-F238E27FC236}">
                <a16:creationId xmlns:a16="http://schemas.microsoft.com/office/drawing/2014/main" id="{EEED00B4-2F83-3B9E-5954-202E5B1AF1B9}"/>
              </a:ext>
            </a:extLst>
          </p:cNvPr>
          <p:cNvSpPr>
            <a:spLocks noGrp="1"/>
          </p:cNvSpPr>
          <p:nvPr>
            <p:ph type="subTitle" idx="1"/>
          </p:nvPr>
        </p:nvSpPr>
        <p:spPr>
          <a:xfrm>
            <a:off x="6270162" y="293427"/>
            <a:ext cx="5332280" cy="1815152"/>
          </a:xfrm>
        </p:spPr>
        <p:txBody>
          <a:bodyPr anchor="ctr">
            <a:normAutofit/>
          </a:bodyPr>
          <a:lstStyle/>
          <a:p>
            <a:pPr>
              <a:lnSpc>
                <a:spcPct val="110000"/>
              </a:lnSpc>
            </a:pPr>
            <a:r>
              <a:rPr lang="en-US" sz="2000" dirty="0">
                <a:solidFill>
                  <a:schemeClr val="bg1"/>
                </a:solidFill>
              </a:rPr>
              <a:t>25 </a:t>
            </a:r>
            <a:r>
              <a:rPr lang="en-US" sz="2000" dirty="0" err="1">
                <a:solidFill>
                  <a:schemeClr val="bg1"/>
                </a:solidFill>
              </a:rPr>
              <a:t>september</a:t>
            </a:r>
            <a:r>
              <a:rPr lang="en-US" sz="2000" dirty="0">
                <a:solidFill>
                  <a:schemeClr val="bg1"/>
                </a:solidFill>
              </a:rPr>
              <a:t> 2025</a:t>
            </a:r>
          </a:p>
          <a:p>
            <a:pPr>
              <a:lnSpc>
                <a:spcPct val="110000"/>
              </a:lnSpc>
            </a:pPr>
            <a:r>
              <a:rPr lang="en-US" sz="2000" dirty="0">
                <a:solidFill>
                  <a:schemeClr val="bg1"/>
                </a:solidFill>
                <a:hlinkClick r:id="rId6"/>
              </a:rPr>
              <a:t>g.ter.riet@hva.nl</a:t>
            </a:r>
            <a:endParaRPr lang="en-US" sz="2000" dirty="0">
              <a:solidFill>
                <a:schemeClr val="bg1"/>
              </a:solidFill>
            </a:endParaRPr>
          </a:p>
          <a:p>
            <a:pPr>
              <a:lnSpc>
                <a:spcPct val="110000"/>
              </a:lnSpc>
            </a:pPr>
            <a:r>
              <a:rPr lang="nl-NL" sz="2000" dirty="0">
                <a:solidFill>
                  <a:schemeClr val="bg1"/>
                </a:solidFill>
                <a:hlinkClick r:id="rId7"/>
              </a:rPr>
              <a:t>https://orcid.org/0000-0002-2231-7637</a:t>
            </a:r>
            <a:r>
              <a:rPr lang="nl-NL" sz="2000" dirty="0">
                <a:solidFill>
                  <a:schemeClr val="bg1"/>
                </a:solidFill>
              </a:rPr>
              <a:t> </a:t>
            </a:r>
          </a:p>
        </p:txBody>
      </p:sp>
    </p:spTree>
    <p:extLst>
      <p:ext uri="{BB962C8B-B14F-4D97-AF65-F5344CB8AC3E}">
        <p14:creationId xmlns:p14="http://schemas.microsoft.com/office/powerpoint/2010/main" val="16571111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08"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hlinkClick r:id="rId3"/>
            <a:extLst>
              <a:ext uri="{FF2B5EF4-FFF2-40B4-BE49-F238E27FC236}">
                <a16:creationId xmlns:a16="http://schemas.microsoft.com/office/drawing/2014/main" id="{2C649E3F-86ED-4F24-A714-CF64A61A1411}"/>
              </a:ext>
            </a:extLst>
          </p:cNvPr>
          <p:cNvPicPr>
            <a:picLocks noChangeAspect="1"/>
          </p:cNvPicPr>
          <p:nvPr/>
        </p:nvPicPr>
        <p:blipFill>
          <a:blip r:embed="rId4"/>
          <a:stretch>
            <a:fillRect/>
          </a:stretch>
        </p:blipFill>
        <p:spPr>
          <a:xfrm>
            <a:off x="0" y="0"/>
            <a:ext cx="12192000" cy="6858000"/>
          </a:xfrm>
          <a:prstGeom prst="rect">
            <a:avLst/>
          </a:prstGeom>
        </p:spPr>
      </p:pic>
    </p:spTree>
    <p:extLst>
      <p:ext uri="{BB962C8B-B14F-4D97-AF65-F5344CB8AC3E}">
        <p14:creationId xmlns:p14="http://schemas.microsoft.com/office/powerpoint/2010/main" val="239927837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E8C7133C-22CE-4500-B5C8-81525D70EF6B}"/>
              </a:ext>
            </a:extLst>
          </p:cNvPr>
          <p:cNvSpPr>
            <a:spLocks noGrp="1"/>
          </p:cNvSpPr>
          <p:nvPr>
            <p:ph type="title"/>
          </p:nvPr>
        </p:nvSpPr>
        <p:spPr/>
        <p:txBody>
          <a:bodyPr/>
          <a:lstStyle/>
          <a:p>
            <a:r>
              <a:rPr lang="en-US" dirty="0"/>
              <a:t>Urban Vitality Open Science Checklist</a:t>
            </a:r>
            <a:endParaRPr lang="nl-NL" dirty="0"/>
          </a:p>
        </p:txBody>
      </p:sp>
      <p:sp>
        <p:nvSpPr>
          <p:cNvPr id="3" name="Content Placeholder 2">
            <a:extLst>
              <a:ext uri="{FF2B5EF4-FFF2-40B4-BE49-F238E27FC236}">
                <a16:creationId xmlns:a16="http://schemas.microsoft.com/office/drawing/2014/main" id="{57ACCED3-3C65-47F1-96F8-8B498474F182}"/>
              </a:ext>
            </a:extLst>
          </p:cNvPr>
          <p:cNvSpPr>
            <a:spLocks noGrp="1"/>
          </p:cNvSpPr>
          <p:nvPr>
            <p:ph idx="1"/>
          </p:nvPr>
        </p:nvSpPr>
        <p:spPr>
          <a:xfrm>
            <a:off x="838200" y="1816616"/>
            <a:ext cx="10515600" cy="4351338"/>
          </a:xfrm>
        </p:spPr>
        <p:txBody>
          <a:bodyPr>
            <a:normAutofit/>
          </a:bodyPr>
          <a:lstStyle/>
          <a:p>
            <a:pPr>
              <a:buFont typeface="Wingdings" panose="05000000000000000000" pitchFamily="2" charset="2"/>
              <a:buChar char="v"/>
            </a:pPr>
            <a:r>
              <a:rPr lang="en-US" dirty="0"/>
              <a:t>Get an ORCID</a:t>
            </a:r>
          </a:p>
          <a:p>
            <a:pPr>
              <a:buFont typeface="Wingdings" panose="05000000000000000000" pitchFamily="2" charset="2"/>
              <a:buChar char="v"/>
            </a:pPr>
            <a:r>
              <a:rPr lang="en-US" dirty="0"/>
              <a:t>Justify relevance</a:t>
            </a:r>
          </a:p>
          <a:p>
            <a:pPr>
              <a:buFont typeface="Wingdings" panose="05000000000000000000" pitchFamily="2" charset="2"/>
              <a:buChar char="v"/>
            </a:pPr>
            <a:r>
              <a:rPr lang="en-US" dirty="0"/>
              <a:t>Involve end-users</a:t>
            </a:r>
          </a:p>
          <a:p>
            <a:pPr>
              <a:buFont typeface="Wingdings" panose="05000000000000000000" pitchFamily="2" charset="2"/>
              <a:buChar char="v"/>
            </a:pPr>
            <a:r>
              <a:rPr lang="en-US" dirty="0"/>
              <a:t>Consider reporting guidelines</a:t>
            </a:r>
          </a:p>
          <a:p>
            <a:pPr>
              <a:buFont typeface="Wingdings" panose="05000000000000000000" pitchFamily="2" charset="2"/>
              <a:buChar char="v"/>
            </a:pPr>
            <a:r>
              <a:rPr lang="en-US" dirty="0"/>
              <a:t>Write detailed protocol</a:t>
            </a:r>
          </a:p>
          <a:p>
            <a:pPr>
              <a:buFont typeface="Wingdings" panose="05000000000000000000" pitchFamily="2" charset="2"/>
              <a:buChar char="v"/>
            </a:pPr>
            <a:r>
              <a:rPr lang="en-US" dirty="0"/>
              <a:t>Write detailed analysis plan</a:t>
            </a:r>
          </a:p>
          <a:p>
            <a:pPr>
              <a:buFont typeface="Wingdings" panose="05000000000000000000" pitchFamily="2" charset="2"/>
              <a:buChar char="v"/>
            </a:pPr>
            <a:r>
              <a:rPr lang="en-US" dirty="0"/>
              <a:t>Write data management plan</a:t>
            </a:r>
          </a:p>
          <a:p>
            <a:pPr marL="0" indent="0">
              <a:buNone/>
            </a:pPr>
            <a:endParaRPr lang="en-US" dirty="0"/>
          </a:p>
          <a:p>
            <a:pPr marL="0" indent="0">
              <a:buNone/>
            </a:pPr>
            <a:endParaRPr lang="en-US" dirty="0"/>
          </a:p>
        </p:txBody>
      </p:sp>
      <p:sp>
        <p:nvSpPr>
          <p:cNvPr id="4" name="Content Placeholder 3">
            <a:extLst>
              <a:ext uri="{FF2B5EF4-FFF2-40B4-BE49-F238E27FC236}">
                <a16:creationId xmlns:a16="http://schemas.microsoft.com/office/drawing/2014/main" id="{B56A704C-C58A-42AB-9F13-C00791096341}"/>
              </a:ext>
            </a:extLst>
          </p:cNvPr>
          <p:cNvSpPr>
            <a:spLocks noGrp="1"/>
          </p:cNvSpPr>
          <p:nvPr>
            <p:ph sz="quarter" idx="4294967295"/>
          </p:nvPr>
        </p:nvSpPr>
        <p:spPr>
          <a:xfrm>
            <a:off x="6328593" y="1790366"/>
            <a:ext cx="5183187" cy="3684588"/>
          </a:xfrm>
        </p:spPr>
        <p:txBody>
          <a:bodyPr>
            <a:normAutofit/>
          </a:bodyPr>
          <a:lstStyle/>
          <a:p>
            <a:pPr>
              <a:buFont typeface="Wingdings" panose="05000000000000000000" pitchFamily="2" charset="2"/>
              <a:buChar char="v"/>
            </a:pPr>
            <a:r>
              <a:rPr lang="en-US" dirty="0"/>
              <a:t>Ensure privacy for participants</a:t>
            </a:r>
          </a:p>
          <a:p>
            <a:pPr>
              <a:buFont typeface="Wingdings" panose="05000000000000000000" pitchFamily="2" charset="2"/>
              <a:buChar char="v"/>
            </a:pPr>
            <a:r>
              <a:rPr lang="en-US" dirty="0"/>
              <a:t>Consider ethics advice</a:t>
            </a:r>
          </a:p>
          <a:p>
            <a:pPr>
              <a:buFont typeface="Wingdings" panose="05000000000000000000" pitchFamily="2" charset="2"/>
              <a:buChar char="v"/>
            </a:pPr>
            <a:r>
              <a:rPr lang="en-US" dirty="0"/>
              <a:t>Preregister protocol and (S)AP</a:t>
            </a:r>
          </a:p>
          <a:p>
            <a:pPr>
              <a:buFont typeface="Wingdings" panose="05000000000000000000" pitchFamily="2" charset="2"/>
              <a:buChar char="v"/>
            </a:pPr>
            <a:r>
              <a:rPr lang="en-US" dirty="0"/>
              <a:t>Document your research</a:t>
            </a:r>
          </a:p>
          <a:p>
            <a:pPr>
              <a:buFont typeface="Wingdings" panose="05000000000000000000" pitchFamily="2" charset="2"/>
              <a:buChar char="v"/>
            </a:pPr>
            <a:r>
              <a:rPr lang="en-US" dirty="0"/>
              <a:t>Report completely</a:t>
            </a:r>
          </a:p>
          <a:p>
            <a:pPr>
              <a:buFont typeface="Wingdings" panose="05000000000000000000" pitchFamily="2" charset="2"/>
              <a:buChar char="v"/>
            </a:pPr>
            <a:r>
              <a:rPr lang="en-US" dirty="0"/>
              <a:t>Publish open access</a:t>
            </a:r>
          </a:p>
          <a:p>
            <a:pPr>
              <a:buFont typeface="Wingdings" panose="05000000000000000000" pitchFamily="2" charset="2"/>
              <a:buChar char="v"/>
            </a:pPr>
            <a:r>
              <a:rPr lang="en-US" dirty="0"/>
              <a:t>Archive using FAIR principles</a:t>
            </a:r>
          </a:p>
          <a:p>
            <a:endParaRPr lang="en-US" dirty="0"/>
          </a:p>
          <a:p>
            <a:endParaRPr lang="en-US" dirty="0"/>
          </a:p>
          <a:p>
            <a:endParaRPr lang="nl-NL" dirty="0"/>
          </a:p>
        </p:txBody>
      </p:sp>
      <p:pic>
        <p:nvPicPr>
          <p:cNvPr id="13" name="Picture 12" descr="Text, logo&#10;&#10;Description automatically generated with medium confidence">
            <a:extLst>
              <a:ext uri="{FF2B5EF4-FFF2-40B4-BE49-F238E27FC236}">
                <a16:creationId xmlns:a16="http://schemas.microsoft.com/office/drawing/2014/main" id="{DBCA7E92-1405-4B4F-86BD-27C243ED38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679259" y="180509"/>
            <a:ext cx="1674541" cy="1674541"/>
          </a:xfrm>
          <a:prstGeom prst="rect">
            <a:avLst/>
          </a:prstGeom>
        </p:spPr>
      </p:pic>
    </p:spTree>
    <p:extLst>
      <p:ext uri="{BB962C8B-B14F-4D97-AF65-F5344CB8AC3E}">
        <p14:creationId xmlns:p14="http://schemas.microsoft.com/office/powerpoint/2010/main" val="923696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4" name="Content Placeholder 8">
            <a:extLst>
              <a:ext uri="{FF2B5EF4-FFF2-40B4-BE49-F238E27FC236}">
                <a16:creationId xmlns:a16="http://schemas.microsoft.com/office/drawing/2014/main" id="{6147BC2A-4DFE-4318-B145-C70B0B6C9C97}"/>
              </a:ext>
            </a:extLst>
          </p:cNvPr>
          <p:cNvPicPr>
            <a:picLocks noGrp="1" noChangeAspect="1"/>
          </p:cNvPicPr>
          <p:nvPr>
            <p:ph idx="1"/>
          </p:nvPr>
        </p:nvPicPr>
        <p:blipFill rotWithShape="1">
          <a:blip r:embed="rId2"/>
          <a:srcRect r="425" b="-1"/>
          <a:stretch/>
        </p:blipFill>
        <p:spPr>
          <a:xfrm>
            <a:off x="20" y="1282"/>
            <a:ext cx="12191980" cy="6856718"/>
          </a:xfrm>
          <a:prstGeom prst="rect">
            <a:avLst/>
          </a:prstGeom>
        </p:spPr>
      </p:pic>
      <p:sp>
        <p:nvSpPr>
          <p:cNvPr id="2" name="Rectangle: Rounded Corners 1">
            <a:extLst>
              <a:ext uri="{FF2B5EF4-FFF2-40B4-BE49-F238E27FC236}">
                <a16:creationId xmlns:a16="http://schemas.microsoft.com/office/drawing/2014/main" id="{C4CF2FF6-9E22-43EB-96ED-FF8B5E92D68E}"/>
              </a:ext>
            </a:extLst>
          </p:cNvPr>
          <p:cNvSpPr/>
          <p:nvPr/>
        </p:nvSpPr>
        <p:spPr>
          <a:xfrm>
            <a:off x="763480" y="3675355"/>
            <a:ext cx="5104660" cy="355107"/>
          </a:xfrm>
          <a:prstGeom prst="roundRect">
            <a:avLst/>
          </a:prstGeom>
          <a:solidFill>
            <a:srgbClr val="FFC000">
              <a:alpha val="2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43660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F7044E-3155-456B-26C2-26D1F0BC547B}"/>
              </a:ext>
            </a:extLst>
          </p:cNvPr>
          <p:cNvSpPr>
            <a:spLocks noGrp="1"/>
          </p:cNvSpPr>
          <p:nvPr>
            <p:ph type="title"/>
          </p:nvPr>
        </p:nvSpPr>
        <p:spPr/>
        <p:txBody>
          <a:bodyPr/>
          <a:lstStyle/>
          <a:p>
            <a:r>
              <a:rPr lang="en-US" dirty="0"/>
              <a:t>About your presenter</a:t>
            </a:r>
            <a:endParaRPr lang="nl-NL" dirty="0"/>
          </a:p>
        </p:txBody>
      </p:sp>
      <p:pic>
        <p:nvPicPr>
          <p:cNvPr id="5" name="Content Placeholder 4">
            <a:extLst>
              <a:ext uri="{FF2B5EF4-FFF2-40B4-BE49-F238E27FC236}">
                <a16:creationId xmlns:a16="http://schemas.microsoft.com/office/drawing/2014/main" id="{F601C6C9-BD51-59A4-0DE1-BFCF64E35295}"/>
              </a:ext>
            </a:extLst>
          </p:cNvPr>
          <p:cNvPicPr>
            <a:picLocks noGrp="1" noChangeAspect="1"/>
          </p:cNvPicPr>
          <p:nvPr>
            <p:ph idx="1"/>
          </p:nvPr>
        </p:nvPicPr>
        <p:blipFill>
          <a:blip r:embed="rId3"/>
          <a:stretch>
            <a:fillRect/>
          </a:stretch>
        </p:blipFill>
        <p:spPr>
          <a:xfrm>
            <a:off x="838200" y="1890106"/>
            <a:ext cx="10515600" cy="4222376"/>
          </a:xfrm>
        </p:spPr>
      </p:pic>
    </p:spTree>
    <p:extLst>
      <p:ext uri="{BB962C8B-B14F-4D97-AF65-F5344CB8AC3E}">
        <p14:creationId xmlns:p14="http://schemas.microsoft.com/office/powerpoint/2010/main" val="4099525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EA26A151-13BF-4305-A6DC-9DC7C98771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8" name="Rectangle 27">
            <a:extLst>
              <a:ext uri="{FF2B5EF4-FFF2-40B4-BE49-F238E27FC236}">
                <a16:creationId xmlns:a16="http://schemas.microsoft.com/office/drawing/2014/main" id="{DC5FA735-C6C9-4BE8-96ED-F6D8F0819C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129884" y="6324431"/>
            <a:ext cx="62116" cy="42896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useBgFill="1">
        <p:nvSpPr>
          <p:cNvPr id="30" name="Rectangle 2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32" name="Rectangle 3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a:ea typeface="+mn-ea"/>
              <a:cs typeface="+mn-cs"/>
            </a:endParaRPr>
          </a:p>
        </p:txBody>
      </p:sp>
      <p:sp>
        <p:nvSpPr>
          <p:cNvPr id="2" name="Title 1">
            <a:extLst>
              <a:ext uri="{FF2B5EF4-FFF2-40B4-BE49-F238E27FC236}">
                <a16:creationId xmlns:a16="http://schemas.microsoft.com/office/drawing/2014/main" id="{43A108AA-A5BC-E208-96A2-D274FFA42A2B}"/>
              </a:ext>
            </a:extLst>
          </p:cNvPr>
          <p:cNvSpPr>
            <a:spLocks noGrp="1"/>
          </p:cNvSpPr>
          <p:nvPr>
            <p:ph type="title"/>
          </p:nvPr>
        </p:nvSpPr>
        <p:spPr>
          <a:xfrm>
            <a:off x="484552" y="365125"/>
            <a:ext cx="5022630" cy="2430030"/>
          </a:xfrm>
        </p:spPr>
        <p:txBody>
          <a:bodyPr vert="horz" lIns="91440" tIns="45720" rIns="91440" bIns="45720" rtlCol="0" anchor="b">
            <a:normAutofit/>
          </a:bodyPr>
          <a:lstStyle/>
          <a:p>
            <a:r>
              <a:rPr lang="en-US"/>
              <a:t>Instanties</a:t>
            </a:r>
          </a:p>
        </p:txBody>
      </p:sp>
      <p:sp>
        <p:nvSpPr>
          <p:cNvPr id="3" name="Content Placeholder 2">
            <a:extLst>
              <a:ext uri="{FF2B5EF4-FFF2-40B4-BE49-F238E27FC236}">
                <a16:creationId xmlns:a16="http://schemas.microsoft.com/office/drawing/2014/main" id="{B9838F0F-DAB0-35A8-7439-6640C1C2B315}"/>
              </a:ext>
            </a:extLst>
          </p:cNvPr>
          <p:cNvSpPr>
            <a:spLocks noGrp="1"/>
          </p:cNvSpPr>
          <p:nvPr>
            <p:ph sz="half" idx="1"/>
          </p:nvPr>
        </p:nvSpPr>
        <p:spPr>
          <a:xfrm>
            <a:off x="484552" y="3054927"/>
            <a:ext cx="5022630" cy="3122036"/>
          </a:xfrm>
        </p:spPr>
        <p:txBody>
          <a:bodyPr vert="horz" lIns="91440" tIns="45720" rIns="91440" bIns="45720" rtlCol="0">
            <a:normAutofit/>
          </a:bodyPr>
          <a:lstStyle/>
          <a:p>
            <a:pPr marL="342900"/>
            <a:r>
              <a:rPr lang="en-US">
                <a:solidFill>
                  <a:schemeClr val="bg1"/>
                </a:solidFill>
                <a:effectLst/>
              </a:rPr>
              <a:t>Welke mensen zijn er verantwoordelijk voor het uitvoeren van een onderzoek naar een veronderstelde schending van wetenschappelijke integriteit?</a:t>
            </a:r>
          </a:p>
        </p:txBody>
      </p:sp>
      <p:pic>
        <p:nvPicPr>
          <p:cNvPr id="8" name="Picture 7">
            <a:extLst>
              <a:ext uri="{FF2B5EF4-FFF2-40B4-BE49-F238E27FC236}">
                <a16:creationId xmlns:a16="http://schemas.microsoft.com/office/drawing/2014/main" id="{591F4E07-F93B-A802-C503-280D50353632}"/>
              </a:ext>
            </a:extLst>
          </p:cNvPr>
          <p:cNvPicPr>
            <a:picLocks noChangeAspect="1"/>
          </p:cNvPicPr>
          <p:nvPr/>
        </p:nvPicPr>
        <p:blipFill>
          <a:blip r:embed="rId3"/>
          <a:stretch>
            <a:fillRect/>
          </a:stretch>
        </p:blipFill>
        <p:spPr>
          <a:xfrm>
            <a:off x="7413175" y="439783"/>
            <a:ext cx="3449293" cy="2724942"/>
          </a:xfrm>
          <a:prstGeom prst="rect">
            <a:avLst/>
          </a:prstGeom>
        </p:spPr>
      </p:pic>
      <p:pic>
        <p:nvPicPr>
          <p:cNvPr id="6" name="Content Placeholder 5">
            <a:extLst>
              <a:ext uri="{FF2B5EF4-FFF2-40B4-BE49-F238E27FC236}">
                <a16:creationId xmlns:a16="http://schemas.microsoft.com/office/drawing/2014/main" id="{BC7AFF6C-3332-008D-7E3C-1ED1158DD34B}"/>
              </a:ext>
            </a:extLst>
          </p:cNvPr>
          <p:cNvPicPr>
            <a:picLocks noGrp="1" noChangeAspect="1"/>
          </p:cNvPicPr>
          <p:nvPr>
            <p:ph sz="half" idx="2"/>
          </p:nvPr>
        </p:nvPicPr>
        <p:blipFill>
          <a:blip r:embed="rId4"/>
          <a:stretch>
            <a:fillRect/>
          </a:stretch>
        </p:blipFill>
        <p:spPr>
          <a:xfrm>
            <a:off x="6568196" y="3896096"/>
            <a:ext cx="5139252" cy="1940067"/>
          </a:xfrm>
          <a:prstGeom prst="rect">
            <a:avLst/>
          </a:prstGeom>
        </p:spPr>
      </p:pic>
    </p:spTree>
    <p:extLst>
      <p:ext uri="{BB962C8B-B14F-4D97-AF65-F5344CB8AC3E}">
        <p14:creationId xmlns:p14="http://schemas.microsoft.com/office/powerpoint/2010/main" val="2773903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D175B85-C11A-4A70-D3DB-5EB855F0D972}"/>
              </a:ext>
            </a:extLst>
          </p:cNvPr>
          <p:cNvSpPr>
            <a:spLocks noGrp="1"/>
          </p:cNvSpPr>
          <p:nvPr>
            <p:ph type="title"/>
          </p:nvPr>
        </p:nvSpPr>
        <p:spPr>
          <a:xfrm>
            <a:off x="1028700" y="1967266"/>
            <a:ext cx="2628900" cy="2547257"/>
          </a:xfrm>
          <a:noFill/>
        </p:spPr>
        <p:txBody>
          <a:bodyPr vert="horz" lIns="91440" tIns="45720" rIns="91440" bIns="45720" rtlCol="0" anchor="ctr">
            <a:normAutofit/>
          </a:bodyPr>
          <a:lstStyle/>
          <a:p>
            <a:pPr algn="ctr"/>
            <a:r>
              <a:rPr lang="en-US" sz="3600" kern="1200">
                <a:solidFill>
                  <a:srgbClr val="FFFFFF"/>
                </a:solidFill>
                <a:latin typeface="+mj-lt"/>
                <a:ea typeface="+mj-ea"/>
                <a:cs typeface="+mj-cs"/>
              </a:rPr>
              <a:t>De Stapel affaire (2011)</a:t>
            </a:r>
          </a:p>
        </p:txBody>
      </p:sp>
      <p:pic>
        <p:nvPicPr>
          <p:cNvPr id="6" name="Tijdelijke aanduiding voor inhoud 5" descr="Afbeelding met tekst, schermopname, Lettertype, document&#10;&#10;Door AI gegenereerde inhoud is mogelijk onjuist.">
            <a:extLst>
              <a:ext uri="{FF2B5EF4-FFF2-40B4-BE49-F238E27FC236}">
                <a16:creationId xmlns:a16="http://schemas.microsoft.com/office/drawing/2014/main" id="{9C1FDAA0-3D7A-5C8D-0FB0-A198A3AE6C12}"/>
              </a:ext>
            </a:extLst>
          </p:cNvPr>
          <p:cNvPicPr>
            <a:picLocks noGrp="1" noChangeAspect="1"/>
          </p:cNvPicPr>
          <p:nvPr>
            <p:ph idx="1"/>
          </p:nvPr>
        </p:nvPicPr>
        <p:blipFill>
          <a:blip r:embed="rId3"/>
          <a:stretch>
            <a:fillRect/>
          </a:stretch>
        </p:blipFill>
        <p:spPr>
          <a:xfrm>
            <a:off x="5221244" y="643466"/>
            <a:ext cx="5892844" cy="5568739"/>
          </a:xfrm>
          <a:prstGeom prst="rect">
            <a:avLst/>
          </a:prstGeom>
        </p:spPr>
      </p:pic>
    </p:spTree>
    <p:extLst>
      <p:ext uri="{BB962C8B-B14F-4D97-AF65-F5344CB8AC3E}">
        <p14:creationId xmlns:p14="http://schemas.microsoft.com/office/powerpoint/2010/main" val="4198125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 name="Rectangle 29">
            <a:extLst>
              <a:ext uri="{FF2B5EF4-FFF2-40B4-BE49-F238E27FC236}">
                <a16:creationId xmlns:a16="http://schemas.microsoft.com/office/drawing/2014/main" id="{1707FC24-6981-43D9-B525-C7832BA224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11449"/>
            <a:ext cx="4332307" cy="6179552"/>
          </a:xfrm>
          <a:prstGeom prst="rect">
            <a:avLst/>
          </a:prstGeom>
          <a:solidFill>
            <a:srgbClr val="404040"/>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2" name="Content Placeholder 4" descr="Table&#10;&#10;Description automatically generated">
            <a:extLst>
              <a:ext uri="{FF2B5EF4-FFF2-40B4-BE49-F238E27FC236}">
                <a16:creationId xmlns:a16="http://schemas.microsoft.com/office/drawing/2014/main" id="{A6CA83B0-733F-4CA6-BFEE-44DA7ED2D18C}"/>
              </a:ext>
            </a:extLst>
          </p:cNvPr>
          <p:cNvPicPr>
            <a:picLocks noGrp="1" noChangeAspect="1"/>
          </p:cNvPicPr>
          <p:nvPr>
            <p:ph idx="1"/>
          </p:nvPr>
        </p:nvPicPr>
        <p:blipFill>
          <a:blip r:embed="rId2"/>
          <a:stretch>
            <a:fillRect/>
          </a:stretch>
        </p:blipFill>
        <p:spPr>
          <a:xfrm>
            <a:off x="5165725" y="492125"/>
            <a:ext cx="4213225" cy="3660775"/>
          </a:xfrm>
          <a:prstGeom prst="rect">
            <a:avLst/>
          </a:prstGeom>
        </p:spPr>
      </p:pic>
      <p:pic>
        <p:nvPicPr>
          <p:cNvPr id="14" name="Picture 13" descr="Graphical user interface, diagram, application&#10;&#10;Description automatically generated">
            <a:extLst>
              <a:ext uri="{FF2B5EF4-FFF2-40B4-BE49-F238E27FC236}">
                <a16:creationId xmlns:a16="http://schemas.microsoft.com/office/drawing/2014/main" id="{BFE0169C-131D-48F3-8738-C2C4E80EEEF0}"/>
              </a:ext>
            </a:extLst>
          </p:cNvPr>
          <p:cNvPicPr>
            <a:picLocks noChangeAspect="1"/>
          </p:cNvPicPr>
          <p:nvPr/>
        </p:nvPicPr>
        <p:blipFill>
          <a:blip r:embed="rId3"/>
          <a:stretch>
            <a:fillRect/>
          </a:stretch>
        </p:blipFill>
        <p:spPr>
          <a:xfrm>
            <a:off x="9450388" y="492125"/>
            <a:ext cx="2241550" cy="3660775"/>
          </a:xfrm>
          <a:prstGeom prst="rect">
            <a:avLst/>
          </a:prstGeom>
        </p:spPr>
      </p:pic>
      <p:pic>
        <p:nvPicPr>
          <p:cNvPr id="5" name="Picture 4">
            <a:extLst>
              <a:ext uri="{FF2B5EF4-FFF2-40B4-BE49-F238E27FC236}">
                <a16:creationId xmlns:a16="http://schemas.microsoft.com/office/drawing/2014/main" id="{7AD3FAFB-F8B9-463B-9506-40CC45C524B0}"/>
              </a:ext>
            </a:extLst>
          </p:cNvPr>
          <p:cNvPicPr>
            <a:picLocks noChangeAspect="1"/>
          </p:cNvPicPr>
          <p:nvPr/>
        </p:nvPicPr>
        <p:blipFill rotWithShape="1">
          <a:blip r:embed="rId4"/>
          <a:srcRect t="3320" b="30880"/>
          <a:stretch/>
        </p:blipFill>
        <p:spPr>
          <a:xfrm>
            <a:off x="5165725" y="4224338"/>
            <a:ext cx="2152650" cy="2147888"/>
          </a:xfrm>
          <a:prstGeom prst="rect">
            <a:avLst/>
          </a:prstGeom>
        </p:spPr>
      </p:pic>
      <p:pic>
        <p:nvPicPr>
          <p:cNvPr id="7" name="Picture 6" descr="Graphical user interface&#10;&#10;Description automatically generated with low confidence">
            <a:extLst>
              <a:ext uri="{FF2B5EF4-FFF2-40B4-BE49-F238E27FC236}">
                <a16:creationId xmlns:a16="http://schemas.microsoft.com/office/drawing/2014/main" id="{20A46129-89D3-4726-B140-CBFE9745FA4C}"/>
              </a:ext>
            </a:extLst>
          </p:cNvPr>
          <p:cNvPicPr>
            <a:picLocks noChangeAspect="1"/>
          </p:cNvPicPr>
          <p:nvPr/>
        </p:nvPicPr>
        <p:blipFill>
          <a:blip r:embed="rId5"/>
          <a:stretch>
            <a:fillRect/>
          </a:stretch>
        </p:blipFill>
        <p:spPr>
          <a:xfrm>
            <a:off x="7389813" y="4224338"/>
            <a:ext cx="4300538" cy="2147888"/>
          </a:xfrm>
          <a:prstGeom prst="rect">
            <a:avLst/>
          </a:prstGeom>
        </p:spPr>
      </p:pic>
      <p:sp>
        <p:nvSpPr>
          <p:cNvPr id="2" name="Title 1">
            <a:extLst>
              <a:ext uri="{FF2B5EF4-FFF2-40B4-BE49-F238E27FC236}">
                <a16:creationId xmlns:a16="http://schemas.microsoft.com/office/drawing/2014/main" id="{CB59E728-EE23-4659-A2F9-DFDA90CC47BD}"/>
              </a:ext>
            </a:extLst>
          </p:cNvPr>
          <p:cNvSpPr>
            <a:spLocks noGrp="1"/>
          </p:cNvSpPr>
          <p:nvPr>
            <p:ph type="title"/>
          </p:nvPr>
        </p:nvSpPr>
        <p:spPr>
          <a:xfrm>
            <a:off x="742950" y="742951"/>
            <a:ext cx="3476625" cy="4962524"/>
          </a:xfrm>
        </p:spPr>
        <p:txBody>
          <a:bodyPr vert="horz" lIns="91440" tIns="45720" rIns="91440" bIns="45720" rtlCol="0" anchor="ctr">
            <a:normAutofit/>
          </a:bodyPr>
          <a:lstStyle/>
          <a:p>
            <a:pPr algn="ctr"/>
            <a:r>
              <a:rPr lang="en-US" sz="4800" kern="1200">
                <a:solidFill>
                  <a:srgbClr val="FFFFFF"/>
                </a:solidFill>
                <a:latin typeface="+mj-lt"/>
                <a:ea typeface="+mj-ea"/>
                <a:cs typeface="+mj-cs"/>
              </a:rPr>
              <a:t>When people mark their own exams</a:t>
            </a:r>
          </a:p>
        </p:txBody>
      </p:sp>
    </p:spTree>
    <p:extLst>
      <p:ext uri="{BB962C8B-B14F-4D97-AF65-F5344CB8AC3E}">
        <p14:creationId xmlns:p14="http://schemas.microsoft.com/office/powerpoint/2010/main" val="16594702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4B9129C7-C840-E23F-721B-1D414B2C22B3}"/>
              </a:ext>
            </a:extLst>
          </p:cNvPr>
          <p:cNvSpPr>
            <a:spLocks noGrp="1"/>
          </p:cNvSpPr>
          <p:nvPr>
            <p:ph type="title"/>
          </p:nvPr>
        </p:nvSpPr>
        <p:spPr>
          <a:xfrm>
            <a:off x="673101" y="1100094"/>
            <a:ext cx="10766044" cy="1325563"/>
          </a:xfrm>
        </p:spPr>
        <p:txBody>
          <a:bodyPr/>
          <a:lstStyle/>
          <a:p>
            <a:endParaRPr lang="en-US"/>
          </a:p>
        </p:txBody>
      </p:sp>
      <p:pic>
        <p:nvPicPr>
          <p:cNvPr id="5" name="Picture 4" descr="Text&#10;&#10;Description automatically generated">
            <a:extLst>
              <a:ext uri="{FF2B5EF4-FFF2-40B4-BE49-F238E27FC236}">
                <a16:creationId xmlns:a16="http://schemas.microsoft.com/office/drawing/2014/main" id="{EEB11133-1B27-4EA6-9017-1D763D893009}"/>
              </a:ext>
            </a:extLst>
          </p:cNvPr>
          <p:cNvPicPr>
            <a:picLocks noChangeAspect="1"/>
          </p:cNvPicPr>
          <p:nvPr/>
        </p:nvPicPr>
        <p:blipFill>
          <a:blip r:embed="rId2"/>
          <a:stretch>
            <a:fillRect/>
          </a:stretch>
        </p:blipFill>
        <p:spPr>
          <a:xfrm>
            <a:off x="2239179" y="2425655"/>
            <a:ext cx="7655729" cy="3751308"/>
          </a:xfrm>
          <a:prstGeom prst="rect">
            <a:avLst/>
          </a:prstGeom>
          <a:noFill/>
        </p:spPr>
      </p:pic>
    </p:spTree>
    <p:extLst>
      <p:ext uri="{BB962C8B-B14F-4D97-AF65-F5344CB8AC3E}">
        <p14:creationId xmlns:p14="http://schemas.microsoft.com/office/powerpoint/2010/main" val="19112582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1">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3043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Content Placeholder 5" descr="A picture containing diagram&#10;&#10;Description automatically generated">
            <a:extLst>
              <a:ext uri="{FF2B5EF4-FFF2-40B4-BE49-F238E27FC236}">
                <a16:creationId xmlns:a16="http://schemas.microsoft.com/office/drawing/2014/main" id="{1331AA58-BD79-41E3-B53E-6F4633EB75D1}"/>
              </a:ext>
            </a:extLst>
          </p:cNvPr>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730250" y="363538"/>
            <a:ext cx="2795588" cy="4392613"/>
          </a:xfrm>
          <a:prstGeom prst="rect">
            <a:avLst/>
          </a:prstGeom>
        </p:spPr>
      </p:pic>
      <p:pic>
        <p:nvPicPr>
          <p:cNvPr id="8" name="Content Placeholder 7" descr="Table&#10;&#10;Description automatically generated">
            <a:extLst>
              <a:ext uri="{FF2B5EF4-FFF2-40B4-BE49-F238E27FC236}">
                <a16:creationId xmlns:a16="http://schemas.microsoft.com/office/drawing/2014/main" id="{37DEE444-4D13-4DA2-BAD3-CD30EE067454}"/>
              </a:ext>
            </a:extLst>
          </p:cNvPr>
          <p:cNvPicPr>
            <a:picLocks noGrp="1" noChangeAspect="1"/>
          </p:cNvPicPr>
          <p:nvPr>
            <p:ph sz="half" idx="2"/>
          </p:nvPr>
        </p:nvPicPr>
        <p:blipFill>
          <a:blip r:embed="rId4">
            <a:extLst>
              <a:ext uri="{28A0092B-C50C-407E-A947-70E740481C1C}">
                <a14:useLocalDpi xmlns:a14="http://schemas.microsoft.com/office/drawing/2010/main" val="0"/>
              </a:ext>
            </a:extLst>
          </a:blip>
          <a:stretch>
            <a:fillRect/>
          </a:stretch>
        </p:blipFill>
        <p:spPr>
          <a:xfrm>
            <a:off x="3598863" y="363538"/>
            <a:ext cx="7859713" cy="4392613"/>
          </a:xfrm>
          <a:prstGeom prst="rect">
            <a:avLst/>
          </a:prstGeom>
        </p:spPr>
      </p:pic>
      <p:sp>
        <p:nvSpPr>
          <p:cNvPr id="2" name="Title 1">
            <a:extLst>
              <a:ext uri="{FF2B5EF4-FFF2-40B4-BE49-F238E27FC236}">
                <a16:creationId xmlns:a16="http://schemas.microsoft.com/office/drawing/2014/main" id="{EB20F490-5E55-454E-8A10-42030000A776}"/>
              </a:ext>
            </a:extLst>
          </p:cNvPr>
          <p:cNvSpPr>
            <a:spLocks noGrp="1"/>
          </p:cNvSpPr>
          <p:nvPr>
            <p:ph type="title"/>
          </p:nvPr>
        </p:nvSpPr>
        <p:spPr>
          <a:xfrm>
            <a:off x="556532" y="532214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Science in the real world</a:t>
            </a:r>
          </a:p>
        </p:txBody>
      </p:sp>
    </p:spTree>
    <p:extLst>
      <p:ext uri="{BB962C8B-B14F-4D97-AF65-F5344CB8AC3E}">
        <p14:creationId xmlns:p14="http://schemas.microsoft.com/office/powerpoint/2010/main" val="411528850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5" name="Rectangle 10">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51752"/>
            <a:ext cx="12192000" cy="73655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8736CB91-65EB-A30D-0A3A-1045EF9728BB}"/>
              </a:ext>
            </a:extLst>
          </p:cNvPr>
          <p:cNvSpPr>
            <a:spLocks noGrp="1"/>
          </p:cNvSpPr>
          <p:nvPr>
            <p:ph type="title"/>
          </p:nvPr>
        </p:nvSpPr>
        <p:spPr>
          <a:xfrm>
            <a:off x="556532" y="643467"/>
            <a:ext cx="11210925" cy="744836"/>
          </a:xfrm>
        </p:spPr>
        <p:txBody>
          <a:bodyPr vert="horz" lIns="91440" tIns="45720" rIns="91440" bIns="45720" rtlCol="0" anchor="ctr">
            <a:normAutofit/>
          </a:bodyPr>
          <a:lstStyle/>
          <a:p>
            <a:pPr algn="ctr"/>
            <a:r>
              <a:rPr lang="en-US" sz="3200" kern="1200">
                <a:solidFill>
                  <a:schemeClr val="bg1"/>
                </a:solidFill>
                <a:latin typeface="+mj-lt"/>
                <a:ea typeface="+mj-ea"/>
                <a:cs typeface="+mj-cs"/>
              </a:rPr>
              <a:t>Typology of applied research</a:t>
            </a:r>
          </a:p>
        </p:txBody>
      </p:sp>
      <p:pic>
        <p:nvPicPr>
          <p:cNvPr id="6" name="Content Placeholder 5" descr="Text&#10;&#10;Description automatically generated with medium confidence">
            <a:extLst>
              <a:ext uri="{FF2B5EF4-FFF2-40B4-BE49-F238E27FC236}">
                <a16:creationId xmlns:a16="http://schemas.microsoft.com/office/drawing/2014/main" id="{AC456068-B825-47B5-B2A6-A6DADF2D6689}"/>
              </a:ext>
            </a:extLst>
          </p:cNvPr>
          <p:cNvPicPr>
            <a:picLocks noGrp="1" noChangeAspect="1"/>
          </p:cNvPicPr>
          <p:nvPr>
            <p:ph idx="1"/>
          </p:nvPr>
        </p:nvPicPr>
        <p:blipFill>
          <a:blip r:embed="rId3"/>
          <a:stretch>
            <a:fillRect/>
          </a:stretch>
        </p:blipFill>
        <p:spPr>
          <a:xfrm>
            <a:off x="1911048" y="1675227"/>
            <a:ext cx="8369904" cy="4394199"/>
          </a:xfrm>
          <a:prstGeom prst="rect">
            <a:avLst/>
          </a:prstGeom>
        </p:spPr>
      </p:pic>
    </p:spTree>
    <p:extLst>
      <p:ext uri="{BB962C8B-B14F-4D97-AF65-F5344CB8AC3E}">
        <p14:creationId xmlns:p14="http://schemas.microsoft.com/office/powerpoint/2010/main" val="7657505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29DDBB-EEDD-BA40-F398-DC3E7557D9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3E8500E-04DB-BBB3-AA8D-710FA0032BCB}"/>
              </a:ext>
            </a:extLst>
          </p:cNvPr>
          <p:cNvSpPr>
            <a:spLocks noGrp="1"/>
          </p:cNvSpPr>
          <p:nvPr>
            <p:ph type="title"/>
          </p:nvPr>
        </p:nvSpPr>
        <p:spPr/>
        <p:txBody>
          <a:bodyPr/>
          <a:lstStyle/>
          <a:p>
            <a:r>
              <a:rPr lang="en-US" dirty="0"/>
              <a:t>Jullie </a:t>
            </a:r>
            <a:r>
              <a:rPr lang="en-US" dirty="0" err="1"/>
              <a:t>vragen</a:t>
            </a:r>
            <a:r>
              <a:rPr lang="en-US" sz="2000" dirty="0"/>
              <a:t> (</a:t>
            </a:r>
            <a:r>
              <a:rPr lang="en-US" sz="2000" dirty="0" err="1"/>
              <a:t>zie</a:t>
            </a:r>
            <a:r>
              <a:rPr lang="en-US" sz="2000" dirty="0"/>
              <a:t> </a:t>
            </a:r>
            <a:r>
              <a:rPr lang="en-US" sz="2000" dirty="0" err="1"/>
              <a:t>tekstveld</a:t>
            </a:r>
            <a:r>
              <a:rPr lang="en-US" sz="2000" dirty="0"/>
              <a:t> </a:t>
            </a:r>
            <a:r>
              <a:rPr lang="en-US" sz="2000" dirty="0" err="1"/>
              <a:t>onder</a:t>
            </a:r>
            <a:r>
              <a:rPr lang="en-US" sz="2000" dirty="0"/>
              <a:t> alle slides voor </a:t>
            </a:r>
            <a:r>
              <a:rPr lang="en-US" sz="2000" dirty="0" err="1"/>
              <a:t>meer</a:t>
            </a:r>
            <a:r>
              <a:rPr lang="en-US" sz="2000" dirty="0"/>
              <a:t> info en </a:t>
            </a:r>
            <a:r>
              <a:rPr lang="en-US" sz="2000" dirty="0" err="1"/>
              <a:t>referenties</a:t>
            </a:r>
            <a:r>
              <a:rPr lang="en-US" sz="2000" dirty="0"/>
              <a:t>)</a:t>
            </a:r>
            <a:endParaRPr lang="nl-NL" dirty="0"/>
          </a:p>
        </p:txBody>
      </p:sp>
      <p:sp>
        <p:nvSpPr>
          <p:cNvPr id="3" name="Content Placeholder 2">
            <a:extLst>
              <a:ext uri="{FF2B5EF4-FFF2-40B4-BE49-F238E27FC236}">
                <a16:creationId xmlns:a16="http://schemas.microsoft.com/office/drawing/2014/main" id="{E6961226-03AE-184C-CD6F-EA2211C9E012}"/>
              </a:ext>
            </a:extLst>
          </p:cNvPr>
          <p:cNvSpPr>
            <a:spLocks noGrp="1"/>
          </p:cNvSpPr>
          <p:nvPr>
            <p:ph idx="1"/>
          </p:nvPr>
        </p:nvSpPr>
        <p:spPr/>
        <p:txBody>
          <a:bodyPr>
            <a:normAutofit fontScale="47500" lnSpcReduction="20000"/>
          </a:bodyPr>
          <a:lstStyle/>
          <a:p>
            <a:pPr lvl="0"/>
            <a:r>
              <a:rPr lang="nl-NL" dirty="0"/>
              <a:t>Punt drie van de uitgangspunten van de gedragscode staat ”De gedragsregels beschrijven wat verantwoord </a:t>
            </a:r>
            <a:r>
              <a:rPr lang="nl-NL" dirty="0" err="1"/>
              <a:t>onderzoeksgedrag</a:t>
            </a:r>
            <a:r>
              <a:rPr lang="nl-NL" dirty="0"/>
              <a:t> is. Ze zijn gebaseerd op de waarden en normen voor onderzoek zoals vastgelegd in vergelijkbare nationale en internationale codes alsmede op de uitgangspunten voor onderzoek die in de loop der jaren zijn verwoord in beleidsdocumenten van de HBO-raad.” Maar welke normen en waarden zijn dat? </a:t>
            </a:r>
          </a:p>
          <a:p>
            <a:pPr marL="0" indent="0">
              <a:buNone/>
            </a:pPr>
            <a:r>
              <a:rPr lang="nl-NL" dirty="0">
                <a:solidFill>
                  <a:srgbClr val="C00000"/>
                </a:solidFill>
              </a:rPr>
              <a:t>Antwoord: Ja, referentie ontbreekt. Deze hbo-code is van 2010 en niet de code die nu geldt (NGWO 2018). Alle codes lijken in de kern sterk op elkaar: eerlijk, zorgvuldig, transparant, onafhankelijk, bereidheid je te verantwoorden. Maar, NL: publieke geldverdelers verplicht naleving van de code te controleren,</a:t>
            </a:r>
            <a:r>
              <a:rPr lang="en-US" dirty="0">
                <a:solidFill>
                  <a:srgbClr val="C00000"/>
                </a:solidFill>
              </a:rPr>
              <a:t> </a:t>
            </a:r>
            <a:r>
              <a:rPr lang="en-US" dirty="0" err="1">
                <a:solidFill>
                  <a:srgbClr val="C00000"/>
                </a:solidFill>
              </a:rPr>
              <a:t>centraal</a:t>
            </a:r>
            <a:r>
              <a:rPr lang="en-US" dirty="0">
                <a:solidFill>
                  <a:srgbClr val="C00000"/>
                </a:solidFill>
              </a:rPr>
              <a:t> </a:t>
            </a:r>
            <a:r>
              <a:rPr lang="en-US" dirty="0" err="1">
                <a:solidFill>
                  <a:srgbClr val="C00000"/>
                </a:solidFill>
              </a:rPr>
              <a:t>gecoordineerd</a:t>
            </a:r>
            <a:r>
              <a:rPr lang="en-US" dirty="0">
                <a:solidFill>
                  <a:srgbClr val="C00000"/>
                </a:solidFill>
              </a:rPr>
              <a:t> (LOWI), QRPs apart, </a:t>
            </a:r>
            <a:r>
              <a:rPr lang="en-US" dirty="0" err="1">
                <a:solidFill>
                  <a:srgbClr val="C00000"/>
                </a:solidFill>
              </a:rPr>
              <a:t>proportionele</a:t>
            </a:r>
            <a:r>
              <a:rPr lang="en-US" dirty="0">
                <a:solidFill>
                  <a:srgbClr val="C00000"/>
                </a:solidFill>
              </a:rPr>
              <a:t> </a:t>
            </a:r>
            <a:r>
              <a:rPr lang="en-US" dirty="0" err="1">
                <a:solidFill>
                  <a:srgbClr val="C00000"/>
                </a:solidFill>
              </a:rPr>
              <a:t>sancties</a:t>
            </a:r>
            <a:r>
              <a:rPr lang="en-US" dirty="0">
                <a:solidFill>
                  <a:srgbClr val="C00000"/>
                </a:solidFill>
              </a:rPr>
              <a:t>, </a:t>
            </a:r>
            <a:r>
              <a:rPr lang="en-US" dirty="0" err="1">
                <a:solidFill>
                  <a:srgbClr val="C00000"/>
                </a:solidFill>
              </a:rPr>
              <a:t>publiek</a:t>
            </a:r>
            <a:r>
              <a:rPr lang="en-US" dirty="0">
                <a:solidFill>
                  <a:srgbClr val="C00000"/>
                </a:solidFill>
              </a:rPr>
              <a:t> register, </a:t>
            </a:r>
            <a:r>
              <a:rPr lang="en-US" dirty="0" err="1">
                <a:solidFill>
                  <a:srgbClr val="C00000"/>
                </a:solidFill>
              </a:rPr>
              <a:t>nadruk</a:t>
            </a:r>
            <a:r>
              <a:rPr lang="en-US" dirty="0">
                <a:solidFill>
                  <a:srgbClr val="C00000"/>
                </a:solidFill>
              </a:rPr>
              <a:t> op open‑science .</a:t>
            </a:r>
            <a:endParaRPr lang="nl-NL" dirty="0">
              <a:solidFill>
                <a:srgbClr val="C00000"/>
              </a:solidFill>
            </a:endParaRPr>
          </a:p>
          <a:p>
            <a:pPr lvl="0"/>
            <a:r>
              <a:rPr lang="nl-NL" dirty="0"/>
              <a:t>In punt twee van de uitgangspunten staat “Ze leven de regelgeving en protocollen na die in het vakgebied gelden voor het doen van onderzoek” Welke regelgeving en protocollen zijn binnen onze bachelor thesis nu relevant. Waar moeten we rekening mee houden?</a:t>
            </a:r>
          </a:p>
          <a:p>
            <a:pPr marL="0" indent="0">
              <a:buNone/>
            </a:pPr>
            <a:r>
              <a:rPr lang="nl-NL" dirty="0">
                <a:solidFill>
                  <a:srgbClr val="C00000"/>
                </a:solidFill>
              </a:rPr>
              <a:t>Antwoord: Houd je aan de regels die de opleiding stelt voor je thesis en gebruik het onderzoek als een kans om te oefenen met onderzoek doen op een moderne manier: zie NGWO 2018: 5 principes en 63 normen. Praktisch: UV checklist, </a:t>
            </a:r>
            <a:r>
              <a:rPr lang="nl-NL" dirty="0">
                <a:hlinkClick r:id="rId3"/>
              </a:rPr>
              <a:t>Open Science Checklist – Doorwerking HBO onderzoek</a:t>
            </a:r>
            <a:endParaRPr lang="nl-NL" dirty="0">
              <a:solidFill>
                <a:srgbClr val="C00000"/>
              </a:solidFill>
            </a:endParaRPr>
          </a:p>
          <a:p>
            <a:pPr lvl="0"/>
            <a:r>
              <a:rPr lang="nl-NL" dirty="0"/>
              <a:t>Hoe kan ik in mijn thesis aantonen dat mijn onderzoek een relevant maatschappelijk en professioneel belang dient?</a:t>
            </a:r>
          </a:p>
          <a:p>
            <a:pPr marL="0" indent="0">
              <a:buNone/>
            </a:pPr>
            <a:r>
              <a:rPr lang="nl-NL" dirty="0">
                <a:solidFill>
                  <a:srgbClr val="C00000"/>
                </a:solidFill>
              </a:rPr>
              <a:t>Antwoord: dat is heel moeilijk. Gedegen onderzoek naar wat reeds bekend is, is een essentieel onderdeel van het antwoord. Ga je iets nieuws doen (onderzoek is heel vaak incrementeel (klein stapje) of ga je iets repliceren (1 zwaluw..)</a:t>
            </a:r>
          </a:p>
          <a:p>
            <a:pPr lvl="0"/>
            <a:r>
              <a:rPr lang="nl-NL" dirty="0"/>
              <a:t>Hoe verantwoord ik mijn keuzes in onderzoeksopzet, methoden en conclusies volgens de uitgangspunten van de gedragscode?</a:t>
            </a:r>
          </a:p>
          <a:p>
            <a:pPr marL="0" indent="0">
              <a:buNone/>
            </a:pPr>
            <a:r>
              <a:rPr lang="nl-NL" dirty="0">
                <a:solidFill>
                  <a:srgbClr val="C00000"/>
                </a:solidFill>
              </a:rPr>
              <a:t>Antwoord: uitgangspunt is een goed geformuleerde vraag (‘</a:t>
            </a:r>
            <a:r>
              <a:rPr lang="nl-NL" dirty="0" err="1">
                <a:solidFill>
                  <a:srgbClr val="C00000"/>
                </a:solidFill>
              </a:rPr>
              <a:t>estimand</a:t>
            </a:r>
            <a:r>
              <a:rPr lang="nl-NL" dirty="0">
                <a:solidFill>
                  <a:srgbClr val="C00000"/>
                </a:solidFill>
              </a:rPr>
              <a:t>’). Je methode moet kunnen leiden (met redelijk kans) tot een (geldig) antwoord op die vraag. Conclusies: laat die gerust over aan de lezer. Maar als je toch iets wilt zeggen, wees bescheiden en concludeer in het licht van de beperkingen van je onderzoek (opzet en uitvoering). Zie voor </a:t>
            </a:r>
            <a:r>
              <a:rPr lang="nl-NL" u="sng" dirty="0">
                <a:solidFill>
                  <a:srgbClr val="C00000"/>
                </a:solidFill>
              </a:rPr>
              <a:t>ongewenste invloeden </a:t>
            </a:r>
            <a:r>
              <a:rPr lang="nl-NL" dirty="0">
                <a:solidFill>
                  <a:srgbClr val="C00000"/>
                </a:solidFill>
              </a:rPr>
              <a:t> op de vraagstelling </a:t>
            </a:r>
          </a:p>
          <a:p>
            <a:pPr marL="0" indent="0">
              <a:buNone/>
            </a:pPr>
            <a:r>
              <a:rPr lang="nl-NL" dirty="0"/>
              <a:t> </a:t>
            </a:r>
            <a:r>
              <a:rPr lang="nl-NL" u="sng" dirty="0">
                <a:hlinkClick r:id="rId4"/>
              </a:rPr>
              <a:t>https://journals.plos.org/plosone/article?id=10.1371/journal.pone.0253272</a:t>
            </a:r>
            <a:endParaRPr lang="nl-NL" dirty="0"/>
          </a:p>
          <a:p>
            <a:endParaRPr lang="nl-NL" dirty="0"/>
          </a:p>
        </p:txBody>
      </p:sp>
    </p:spTree>
    <p:extLst>
      <p:ext uri="{BB962C8B-B14F-4D97-AF65-F5344CB8AC3E}">
        <p14:creationId xmlns:p14="http://schemas.microsoft.com/office/powerpoint/2010/main" val="310311148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9" name="Freeform: Shape 39">
            <a:extLst>
              <a:ext uri="{FF2B5EF4-FFF2-40B4-BE49-F238E27FC236}">
                <a16:creationId xmlns:a16="http://schemas.microsoft.com/office/drawing/2014/main" id="{42285737-90EE-47DC-AC80-8AE156B119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 y="-1"/>
            <a:ext cx="4403709" cy="6858001"/>
          </a:xfrm>
          <a:custGeom>
            <a:avLst/>
            <a:gdLst>
              <a:gd name="connsiteX0" fmla="*/ 3223890 w 4403709"/>
              <a:gd name="connsiteY0" fmla="*/ 6858001 h 6858001"/>
              <a:gd name="connsiteX1" fmla="*/ 4101908 w 4403709"/>
              <a:gd name="connsiteY1" fmla="*/ 6858001 h 6858001"/>
              <a:gd name="connsiteX2" fmla="*/ 3254950 w 4403709"/>
              <a:gd name="connsiteY2" fmla="*/ 1599356 h 6858001"/>
              <a:gd name="connsiteX3" fmla="*/ 3254950 w 4403709"/>
              <a:gd name="connsiteY3" fmla="*/ 1594062 h 6858001"/>
              <a:gd name="connsiteX4" fmla="*/ 4403709 w 4403709"/>
              <a:gd name="connsiteY4" fmla="*/ 0 h 6858001"/>
              <a:gd name="connsiteX5" fmla="*/ 3254950 w 4403709"/>
              <a:gd name="connsiteY5" fmla="*/ 0 h 6858001"/>
              <a:gd name="connsiteX6" fmla="*/ 2903520 w 4403709"/>
              <a:gd name="connsiteY6" fmla="*/ 0 h 6858001"/>
              <a:gd name="connsiteX7" fmla="*/ 0 w 4403709"/>
              <a:gd name="connsiteY7" fmla="*/ 0 h 6858001"/>
              <a:gd name="connsiteX8" fmla="*/ 0 w 4403709"/>
              <a:gd name="connsiteY8" fmla="*/ 6858000 h 6858001"/>
              <a:gd name="connsiteX9" fmla="*/ 3223890 w 4403709"/>
              <a:gd name="connsiteY9" fmla="*/ 6858000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403709" h="6858001">
                <a:moveTo>
                  <a:pt x="3223890" y="6858001"/>
                </a:moveTo>
                <a:lnTo>
                  <a:pt x="4101908" y="6858001"/>
                </a:lnTo>
                <a:lnTo>
                  <a:pt x="3254950" y="1599356"/>
                </a:lnTo>
                <a:lnTo>
                  <a:pt x="3254950" y="1594062"/>
                </a:lnTo>
                <a:lnTo>
                  <a:pt x="4403709" y="0"/>
                </a:lnTo>
                <a:lnTo>
                  <a:pt x="3254950" y="0"/>
                </a:lnTo>
                <a:lnTo>
                  <a:pt x="2903520" y="0"/>
                </a:lnTo>
                <a:lnTo>
                  <a:pt x="0" y="0"/>
                </a:lnTo>
                <a:lnTo>
                  <a:pt x="0" y="6858000"/>
                </a:lnTo>
                <a:lnTo>
                  <a:pt x="3223890" y="6858000"/>
                </a:lnTo>
                <a:close/>
              </a:path>
            </a:pathLst>
          </a:custGeom>
          <a:ln>
            <a:noFill/>
          </a:ln>
        </p:spPr>
        <p:style>
          <a:lnRef idx="2">
            <a:schemeClr val="accent1">
              <a:shade val="50000"/>
            </a:schemeClr>
          </a:lnRef>
          <a:fillRef idx="1002">
            <a:schemeClr val="dk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nvGrpSpPr>
          <p:cNvPr id="42" name="Group 41">
            <a:extLst>
              <a:ext uri="{FF2B5EF4-FFF2-40B4-BE49-F238E27FC236}">
                <a16:creationId xmlns:a16="http://schemas.microsoft.com/office/drawing/2014/main" id="{B57BDC17-F1B3-455F-BBF1-680AA1F25C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315292" y="0"/>
            <a:ext cx="2436813" cy="6858001"/>
            <a:chOff x="1320800" y="0"/>
            <a:chExt cx="2436813" cy="6858001"/>
          </a:xfrm>
        </p:grpSpPr>
        <p:sp>
          <p:nvSpPr>
            <p:cNvPr id="43" name="Freeform 6">
              <a:extLst>
                <a:ext uri="{FF2B5EF4-FFF2-40B4-BE49-F238E27FC236}">
                  <a16:creationId xmlns:a16="http://schemas.microsoft.com/office/drawing/2014/main" id="{64E2FA9A-FEF7-4501-B0EB-5E45EDD21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txBody>
            <a:bodyPr/>
            <a:lstStyle/>
            <a:p>
              <a:endParaRPr lang="nl-NL"/>
            </a:p>
          </p:txBody>
        </p:sp>
        <p:sp>
          <p:nvSpPr>
            <p:cNvPr id="44" name="Freeform 7">
              <a:extLst>
                <a:ext uri="{FF2B5EF4-FFF2-40B4-BE49-F238E27FC236}">
                  <a16:creationId xmlns:a16="http://schemas.microsoft.com/office/drawing/2014/main" id="{BC38192B-B4CB-47D4-A3B1-10010247F15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rgbClr val="595959"/>
            </a:solidFill>
            <a:ln>
              <a:noFill/>
            </a:ln>
          </p:spPr>
          <p:txBody>
            <a:bodyPr/>
            <a:lstStyle/>
            <a:p>
              <a:endParaRPr lang="nl-NL"/>
            </a:p>
          </p:txBody>
        </p:sp>
        <p:sp>
          <p:nvSpPr>
            <p:cNvPr id="45" name="Freeform 8">
              <a:extLst>
                <a:ext uri="{FF2B5EF4-FFF2-40B4-BE49-F238E27FC236}">
                  <a16:creationId xmlns:a16="http://schemas.microsoft.com/office/drawing/2014/main" id="{96330E33-E171-4B0F-82B5-AF7230399B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rgbClr val="262626"/>
            </a:solidFill>
            <a:ln>
              <a:noFill/>
            </a:ln>
          </p:spPr>
          <p:txBody>
            <a:bodyPr/>
            <a:lstStyle/>
            <a:p>
              <a:endParaRPr lang="nl-NL"/>
            </a:p>
          </p:txBody>
        </p:sp>
        <p:sp>
          <p:nvSpPr>
            <p:cNvPr id="46" name="Freeform 9">
              <a:extLst>
                <a:ext uri="{FF2B5EF4-FFF2-40B4-BE49-F238E27FC236}">
                  <a16:creationId xmlns:a16="http://schemas.microsoft.com/office/drawing/2014/main" id="{332B1723-69BF-42D7-B757-0FA059E1525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txBody>
            <a:bodyPr/>
            <a:lstStyle/>
            <a:p>
              <a:endParaRPr lang="nl-NL"/>
            </a:p>
          </p:txBody>
        </p:sp>
        <p:sp>
          <p:nvSpPr>
            <p:cNvPr id="47" name="Freeform 10">
              <a:extLst>
                <a:ext uri="{FF2B5EF4-FFF2-40B4-BE49-F238E27FC236}">
                  <a16:creationId xmlns:a16="http://schemas.microsoft.com/office/drawing/2014/main" id="{F115D62D-1E96-48D1-A78D-D370A0BFB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txBody>
            <a:bodyPr/>
            <a:lstStyle/>
            <a:p>
              <a:endParaRPr lang="nl-NL"/>
            </a:p>
          </p:txBody>
        </p:sp>
        <p:sp>
          <p:nvSpPr>
            <p:cNvPr id="48" name="Freeform 11">
              <a:extLst>
                <a:ext uri="{FF2B5EF4-FFF2-40B4-BE49-F238E27FC236}">
                  <a16:creationId xmlns:a16="http://schemas.microsoft.com/office/drawing/2014/main" id="{91C2876A-169D-4822-A766-C00578C88B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rgbClr val="404040"/>
            </a:solidFill>
            <a:ln>
              <a:noFill/>
            </a:ln>
          </p:spPr>
          <p:txBody>
            <a:bodyPr/>
            <a:lstStyle/>
            <a:p>
              <a:endParaRPr lang="nl-NL"/>
            </a:p>
          </p:txBody>
        </p:sp>
      </p:grpSp>
      <p:sp>
        <p:nvSpPr>
          <p:cNvPr id="2" name="Title 1">
            <a:extLst>
              <a:ext uri="{FF2B5EF4-FFF2-40B4-BE49-F238E27FC236}">
                <a16:creationId xmlns:a16="http://schemas.microsoft.com/office/drawing/2014/main" id="{6DB59307-A255-4620-A6B9-C29ECDBCB80F}"/>
              </a:ext>
            </a:extLst>
          </p:cNvPr>
          <p:cNvSpPr>
            <a:spLocks noGrp="1"/>
          </p:cNvSpPr>
          <p:nvPr>
            <p:ph type="title"/>
          </p:nvPr>
        </p:nvSpPr>
        <p:spPr>
          <a:xfrm>
            <a:off x="535020" y="685800"/>
            <a:ext cx="2780271" cy="5105400"/>
          </a:xfrm>
        </p:spPr>
        <p:txBody>
          <a:bodyPr>
            <a:normAutofit/>
          </a:bodyPr>
          <a:lstStyle/>
          <a:p>
            <a:r>
              <a:rPr lang="en-US" sz="4000">
                <a:solidFill>
                  <a:srgbClr val="FFFFFF"/>
                </a:solidFill>
              </a:rPr>
              <a:t>Idealized  Science</a:t>
            </a:r>
            <a:br>
              <a:rPr lang="en-US" sz="4000">
                <a:solidFill>
                  <a:srgbClr val="FFFFFF"/>
                </a:solidFill>
              </a:rPr>
            </a:br>
            <a:r>
              <a:rPr lang="en-US" sz="4000">
                <a:solidFill>
                  <a:srgbClr val="FFFFFF"/>
                </a:solidFill>
              </a:rPr>
              <a:t>(RK Merton)</a:t>
            </a:r>
            <a:endParaRPr lang="nl-NL" sz="4000">
              <a:solidFill>
                <a:srgbClr val="FFFFFF"/>
              </a:solidFill>
            </a:endParaRPr>
          </a:p>
        </p:txBody>
      </p:sp>
      <p:sp>
        <p:nvSpPr>
          <p:cNvPr id="5" name="Title 1">
            <a:extLst>
              <a:ext uri="{FF2B5EF4-FFF2-40B4-BE49-F238E27FC236}">
                <a16:creationId xmlns:a16="http://schemas.microsoft.com/office/drawing/2014/main" id="{BCC3D757-F73B-49DF-B759-A6795D555A4C}"/>
              </a:ext>
            </a:extLst>
          </p:cNvPr>
          <p:cNvSpPr txBox="1">
            <a:spLocks/>
          </p:cNvSpPr>
          <p:nvPr/>
        </p:nvSpPr>
        <p:spPr>
          <a:xfrm>
            <a:off x="1523997" y="501265"/>
            <a:ext cx="10044023" cy="877729"/>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marL="0" marR="0" lvl="0" indent="0" algn="l" defTabSz="914400" rtl="0" eaLnBrk="1" fontAlgn="auto" latinLnBrk="0" hangingPunct="1">
              <a:lnSpc>
                <a:spcPct val="90000"/>
              </a:lnSpc>
              <a:spcBef>
                <a:spcPct val="0"/>
              </a:spcBef>
              <a:spcAft>
                <a:spcPts val="0"/>
              </a:spcAft>
              <a:buClrTx/>
              <a:buSzTx/>
              <a:buFontTx/>
              <a:buNone/>
              <a:tabLst/>
              <a:defRPr/>
            </a:pPr>
            <a:endParaRPr kumimoji="0" lang="nl-NL" sz="4000" b="0" i="0" u="none" strike="noStrike" kern="1200" cap="none" spc="0" normalizeH="0" baseline="0" noProof="0" dirty="0">
              <a:ln>
                <a:noFill/>
              </a:ln>
              <a:solidFill>
                <a:srgbClr val="FFFFFF"/>
              </a:solidFill>
              <a:effectLst/>
              <a:uLnTx/>
              <a:uFillTx/>
              <a:latin typeface="Calibri Light" panose="020F0302020204030204"/>
              <a:ea typeface="+mj-ea"/>
              <a:cs typeface="+mj-cs"/>
            </a:endParaRPr>
          </a:p>
        </p:txBody>
      </p:sp>
      <p:graphicFrame>
        <p:nvGraphicFramePr>
          <p:cNvPr id="4" name="Content Placeholder 2">
            <a:extLst>
              <a:ext uri="{FF2B5EF4-FFF2-40B4-BE49-F238E27FC236}">
                <a16:creationId xmlns:a16="http://schemas.microsoft.com/office/drawing/2014/main" id="{3777529A-FE83-4639-81ED-429796E915EF}"/>
              </a:ext>
            </a:extLst>
          </p:cNvPr>
          <p:cNvGraphicFramePr>
            <a:graphicFrameLocks noGrp="1"/>
          </p:cNvGraphicFramePr>
          <p:nvPr>
            <p:ph idx="1"/>
          </p:nvPr>
        </p:nvGraphicFramePr>
        <p:xfrm>
          <a:off x="5010150" y="685800"/>
          <a:ext cx="6492875" cy="5105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61183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D27EA3-6614-8257-FF90-7B993584D47B}"/>
              </a:ext>
            </a:extLst>
          </p:cNvPr>
          <p:cNvSpPr>
            <a:spLocks noGrp="1"/>
          </p:cNvSpPr>
          <p:nvPr>
            <p:ph type="title"/>
          </p:nvPr>
        </p:nvSpPr>
        <p:spPr/>
        <p:txBody>
          <a:bodyPr/>
          <a:lstStyle/>
          <a:p>
            <a:endParaRPr lang="nl-NL"/>
          </a:p>
        </p:txBody>
      </p:sp>
      <p:pic>
        <p:nvPicPr>
          <p:cNvPr id="5" name="Content Placeholder 4">
            <a:extLst>
              <a:ext uri="{FF2B5EF4-FFF2-40B4-BE49-F238E27FC236}">
                <a16:creationId xmlns:a16="http://schemas.microsoft.com/office/drawing/2014/main" id="{9E009A02-60C2-2D7D-99F5-0646F6E272FA}"/>
              </a:ext>
            </a:extLst>
          </p:cNvPr>
          <p:cNvPicPr>
            <a:picLocks noGrp="1" noChangeAspect="1"/>
          </p:cNvPicPr>
          <p:nvPr>
            <p:ph idx="1"/>
          </p:nvPr>
        </p:nvPicPr>
        <p:blipFill>
          <a:blip r:embed="rId3"/>
          <a:stretch>
            <a:fillRect/>
          </a:stretch>
        </p:blipFill>
        <p:spPr>
          <a:xfrm>
            <a:off x="0" y="601781"/>
            <a:ext cx="12139712" cy="1630478"/>
          </a:xfrm>
        </p:spPr>
      </p:pic>
      <p:pic>
        <p:nvPicPr>
          <p:cNvPr id="7" name="Picture 6">
            <a:extLst>
              <a:ext uri="{FF2B5EF4-FFF2-40B4-BE49-F238E27FC236}">
                <a16:creationId xmlns:a16="http://schemas.microsoft.com/office/drawing/2014/main" id="{E0B0B897-98B7-A017-50FD-00DA9C3210D8}"/>
              </a:ext>
            </a:extLst>
          </p:cNvPr>
          <p:cNvPicPr>
            <a:picLocks noChangeAspect="1"/>
          </p:cNvPicPr>
          <p:nvPr/>
        </p:nvPicPr>
        <p:blipFill>
          <a:blip r:embed="rId4"/>
          <a:stretch>
            <a:fillRect/>
          </a:stretch>
        </p:blipFill>
        <p:spPr>
          <a:xfrm>
            <a:off x="52288" y="2232259"/>
            <a:ext cx="12008540" cy="4625741"/>
          </a:xfrm>
          <a:prstGeom prst="rect">
            <a:avLst/>
          </a:prstGeom>
        </p:spPr>
      </p:pic>
      <p:sp>
        <p:nvSpPr>
          <p:cNvPr id="8" name="Rectangle 7">
            <a:extLst>
              <a:ext uri="{FF2B5EF4-FFF2-40B4-BE49-F238E27FC236}">
                <a16:creationId xmlns:a16="http://schemas.microsoft.com/office/drawing/2014/main" id="{3D9274AB-A0AC-BF80-CE21-A36718156B4E}"/>
              </a:ext>
            </a:extLst>
          </p:cNvPr>
          <p:cNvSpPr/>
          <p:nvPr/>
        </p:nvSpPr>
        <p:spPr>
          <a:xfrm>
            <a:off x="0" y="0"/>
            <a:ext cx="12192000" cy="601781"/>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Hbo</a:t>
            </a:r>
            <a:r>
              <a:rPr lang="en-US" dirty="0"/>
              <a:t> code 2010 (</a:t>
            </a:r>
            <a:r>
              <a:rPr lang="en-US" dirty="0" err="1"/>
              <a:t>ingehaald</a:t>
            </a:r>
            <a:r>
              <a:rPr lang="en-US" dirty="0"/>
              <a:t> door NGWI 2018)</a:t>
            </a:r>
            <a:endParaRPr lang="nl-NL" dirty="0"/>
          </a:p>
        </p:txBody>
      </p:sp>
      <p:sp>
        <p:nvSpPr>
          <p:cNvPr id="9" name="Rectangle: Rounded Corners 8">
            <a:extLst>
              <a:ext uri="{FF2B5EF4-FFF2-40B4-BE49-F238E27FC236}">
                <a16:creationId xmlns:a16="http://schemas.microsoft.com/office/drawing/2014/main" id="{4AF8C534-117C-AF87-3F1A-B6289E9D6918}"/>
              </a:ext>
            </a:extLst>
          </p:cNvPr>
          <p:cNvSpPr/>
          <p:nvPr/>
        </p:nvSpPr>
        <p:spPr>
          <a:xfrm>
            <a:off x="131172" y="4436123"/>
            <a:ext cx="5746044" cy="2056752"/>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rgbClr val="FFFF00"/>
                </a:solidFill>
              </a:rPr>
              <a:t>Wat </a:t>
            </a:r>
            <a:r>
              <a:rPr lang="en-US" sz="3200" dirty="0" err="1">
                <a:solidFill>
                  <a:srgbClr val="FFFF00"/>
                </a:solidFill>
              </a:rPr>
              <a:t>valt</a:t>
            </a:r>
            <a:r>
              <a:rPr lang="en-US" sz="3200" dirty="0">
                <a:solidFill>
                  <a:srgbClr val="FFFF00"/>
                </a:solidFill>
              </a:rPr>
              <a:t> je op? Wat </a:t>
            </a:r>
            <a:r>
              <a:rPr lang="en-US" sz="3200" dirty="0" err="1">
                <a:solidFill>
                  <a:srgbClr val="FFFF00"/>
                </a:solidFill>
              </a:rPr>
              <a:t>ontbreekt</a:t>
            </a:r>
            <a:r>
              <a:rPr lang="en-US" sz="3200" dirty="0">
                <a:solidFill>
                  <a:srgbClr val="FFFF00"/>
                </a:solidFill>
              </a:rPr>
              <a:t>? Wat </a:t>
            </a:r>
            <a:r>
              <a:rPr lang="en-US" sz="3200" dirty="0" err="1">
                <a:solidFill>
                  <a:srgbClr val="FFFF00"/>
                </a:solidFill>
              </a:rPr>
              <a:t>denk</a:t>
            </a:r>
            <a:r>
              <a:rPr lang="en-US" sz="3200" dirty="0">
                <a:solidFill>
                  <a:srgbClr val="FFFF00"/>
                </a:solidFill>
              </a:rPr>
              <a:t> je?</a:t>
            </a:r>
            <a:endParaRPr lang="nl-NL" sz="3200" dirty="0">
              <a:solidFill>
                <a:srgbClr val="FFFF00"/>
              </a:solidFill>
            </a:endParaRPr>
          </a:p>
        </p:txBody>
      </p:sp>
    </p:spTree>
    <p:extLst>
      <p:ext uri="{BB962C8B-B14F-4D97-AF65-F5344CB8AC3E}">
        <p14:creationId xmlns:p14="http://schemas.microsoft.com/office/powerpoint/2010/main" val="22637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A1F53-EF87-9A8B-0817-55E25934CA95}"/>
              </a:ext>
            </a:extLst>
          </p:cNvPr>
          <p:cNvSpPr>
            <a:spLocks noGrp="1"/>
          </p:cNvSpPr>
          <p:nvPr>
            <p:ph type="title"/>
          </p:nvPr>
        </p:nvSpPr>
        <p:spPr/>
        <p:txBody>
          <a:bodyPr/>
          <a:lstStyle/>
          <a:p>
            <a:r>
              <a:rPr lang="en-US" dirty="0" err="1"/>
              <a:t>Opdracht</a:t>
            </a:r>
            <a:endParaRPr lang="nl-NL" dirty="0"/>
          </a:p>
        </p:txBody>
      </p:sp>
      <p:sp>
        <p:nvSpPr>
          <p:cNvPr id="3" name="Content Placeholder 2">
            <a:extLst>
              <a:ext uri="{FF2B5EF4-FFF2-40B4-BE49-F238E27FC236}">
                <a16:creationId xmlns:a16="http://schemas.microsoft.com/office/drawing/2014/main" id="{D954B60E-94E5-E4B2-F83A-D221F068DBA8}"/>
              </a:ext>
            </a:extLst>
          </p:cNvPr>
          <p:cNvSpPr>
            <a:spLocks noGrp="1"/>
          </p:cNvSpPr>
          <p:nvPr>
            <p:ph idx="1"/>
          </p:nvPr>
        </p:nvSpPr>
        <p:spPr/>
        <p:txBody>
          <a:bodyPr>
            <a:normAutofit lnSpcReduction="10000"/>
          </a:bodyPr>
          <a:lstStyle/>
          <a:p>
            <a:pPr marL="0" indent="0">
              <a:buNone/>
            </a:pPr>
            <a:r>
              <a:rPr lang="en-US" dirty="0"/>
              <a:t>In </a:t>
            </a:r>
            <a:r>
              <a:rPr lang="en-US" dirty="0" err="1"/>
              <a:t>groepjes</a:t>
            </a:r>
            <a:r>
              <a:rPr lang="en-US" dirty="0"/>
              <a:t> van 2-3 </a:t>
            </a:r>
            <a:r>
              <a:rPr lang="en-US" dirty="0" err="1"/>
              <a:t>personen</a:t>
            </a:r>
            <a:endParaRPr lang="en-US" dirty="0"/>
          </a:p>
          <a:p>
            <a:pPr marL="514350" indent="-514350">
              <a:buAutoNum type="arabicPeriod"/>
            </a:pPr>
            <a:r>
              <a:rPr lang="en-US" dirty="0"/>
              <a:t>Je bent de </a:t>
            </a:r>
            <a:r>
              <a:rPr lang="en-US" dirty="0" err="1"/>
              <a:t>directie</a:t>
            </a:r>
            <a:r>
              <a:rPr lang="en-US" dirty="0"/>
              <a:t> van </a:t>
            </a:r>
            <a:r>
              <a:rPr lang="en-US" dirty="0" err="1"/>
              <a:t>een</a:t>
            </a:r>
            <a:r>
              <a:rPr lang="en-US" dirty="0"/>
              <a:t> </a:t>
            </a:r>
            <a:r>
              <a:rPr lang="en-US" dirty="0" err="1"/>
              <a:t>commercieel</a:t>
            </a:r>
            <a:r>
              <a:rPr lang="en-US" dirty="0"/>
              <a:t> </a:t>
            </a:r>
            <a:r>
              <a:rPr lang="en-US" dirty="0" err="1"/>
              <a:t>bedrijf</a:t>
            </a:r>
            <a:endParaRPr lang="en-US" dirty="0"/>
          </a:p>
          <a:p>
            <a:pPr marL="514350" indent="-514350">
              <a:buAutoNum type="arabicPeriod"/>
            </a:pPr>
            <a:r>
              <a:rPr lang="en-US" dirty="0"/>
              <a:t>Je bent </a:t>
            </a:r>
            <a:r>
              <a:rPr lang="en-US" dirty="0" err="1"/>
              <a:t>wethouder</a:t>
            </a:r>
            <a:r>
              <a:rPr lang="en-US" dirty="0"/>
              <a:t> in </a:t>
            </a:r>
            <a:r>
              <a:rPr lang="en-US" dirty="0" err="1"/>
              <a:t>een</a:t>
            </a:r>
            <a:r>
              <a:rPr lang="en-US" dirty="0"/>
              <a:t> </a:t>
            </a:r>
            <a:r>
              <a:rPr lang="en-US" dirty="0" err="1"/>
              <a:t>gemeente</a:t>
            </a:r>
            <a:endParaRPr lang="en-US" dirty="0"/>
          </a:p>
          <a:p>
            <a:pPr marL="0" indent="0">
              <a:buNone/>
            </a:pPr>
            <a:r>
              <a:rPr lang="en-US" dirty="0"/>
              <a:t>Je </a:t>
            </a:r>
            <a:r>
              <a:rPr lang="en-US" dirty="0" err="1"/>
              <a:t>hebt</a:t>
            </a:r>
            <a:r>
              <a:rPr lang="en-US" dirty="0"/>
              <a:t> </a:t>
            </a:r>
            <a:r>
              <a:rPr lang="en-US" dirty="0" err="1"/>
              <a:t>een</a:t>
            </a:r>
            <a:r>
              <a:rPr lang="en-US" dirty="0"/>
              <a:t> product (of </a:t>
            </a:r>
            <a:r>
              <a:rPr lang="en-US" dirty="0" err="1"/>
              <a:t>een</a:t>
            </a:r>
            <a:r>
              <a:rPr lang="en-US" dirty="0"/>
              <a:t> </a:t>
            </a:r>
            <a:r>
              <a:rPr lang="en-US" dirty="0" err="1"/>
              <a:t>beleidsmaatregel</a:t>
            </a:r>
            <a:r>
              <a:rPr lang="en-US" dirty="0"/>
              <a:t>) </a:t>
            </a:r>
            <a:r>
              <a:rPr lang="en-US" dirty="0" err="1"/>
              <a:t>ontwikkeld</a:t>
            </a:r>
            <a:r>
              <a:rPr lang="en-US" dirty="0"/>
              <a:t>. Je bent er </a:t>
            </a:r>
            <a:r>
              <a:rPr lang="en-US" dirty="0" err="1"/>
              <a:t>zeer</a:t>
            </a:r>
            <a:r>
              <a:rPr lang="en-US" dirty="0"/>
              <a:t> </a:t>
            </a:r>
            <a:r>
              <a:rPr lang="en-US" dirty="0" err="1"/>
              <a:t>enthousiast</a:t>
            </a:r>
            <a:r>
              <a:rPr lang="en-US" dirty="0"/>
              <a:t> over. </a:t>
            </a:r>
            <a:r>
              <a:rPr lang="en-US" dirty="0" err="1"/>
              <a:t>Helaas</a:t>
            </a:r>
            <a:r>
              <a:rPr lang="en-US" dirty="0"/>
              <a:t> </a:t>
            </a:r>
            <a:r>
              <a:rPr lang="en-US" dirty="0" err="1"/>
              <a:t>eisen</a:t>
            </a:r>
            <a:r>
              <a:rPr lang="en-US" dirty="0"/>
              <a:t> </a:t>
            </a:r>
            <a:r>
              <a:rPr lang="en-US" dirty="0" err="1"/>
              <a:t>anderen</a:t>
            </a:r>
            <a:r>
              <a:rPr lang="en-US" dirty="0"/>
              <a:t> </a:t>
            </a:r>
            <a:r>
              <a:rPr lang="en-US" dirty="0" err="1"/>
              <a:t>dat</a:t>
            </a:r>
            <a:r>
              <a:rPr lang="en-US" dirty="0"/>
              <a:t> je </a:t>
            </a:r>
            <a:r>
              <a:rPr lang="en-US" dirty="0" err="1"/>
              <a:t>eerst</a:t>
            </a:r>
            <a:r>
              <a:rPr lang="en-US" dirty="0"/>
              <a:t> het nut </a:t>
            </a:r>
            <a:r>
              <a:rPr lang="en-US" dirty="0" err="1"/>
              <a:t>formeel</a:t>
            </a:r>
            <a:r>
              <a:rPr lang="en-US" dirty="0"/>
              <a:t> </a:t>
            </a:r>
            <a:r>
              <a:rPr lang="en-US" dirty="0" err="1"/>
              <a:t>aantoont</a:t>
            </a:r>
            <a:r>
              <a:rPr lang="en-US" dirty="0"/>
              <a:t>. Je wilt </a:t>
            </a:r>
            <a:r>
              <a:rPr lang="en-US" dirty="0" err="1"/>
              <a:t>dat</a:t>
            </a:r>
            <a:r>
              <a:rPr lang="en-US" dirty="0"/>
              <a:t> de HvA de </a:t>
            </a:r>
            <a:r>
              <a:rPr lang="en-US" dirty="0" err="1"/>
              <a:t>effectiviteit</a:t>
            </a:r>
            <a:r>
              <a:rPr lang="en-US" dirty="0"/>
              <a:t> </a:t>
            </a:r>
            <a:r>
              <a:rPr lang="en-US" dirty="0" err="1"/>
              <a:t>ervan</a:t>
            </a:r>
            <a:r>
              <a:rPr lang="en-US" dirty="0"/>
              <a:t> </a:t>
            </a:r>
            <a:r>
              <a:rPr lang="en-US" dirty="0" err="1"/>
              <a:t>gaat</a:t>
            </a:r>
            <a:r>
              <a:rPr lang="en-US" dirty="0"/>
              <a:t> </a:t>
            </a:r>
            <a:r>
              <a:rPr lang="en-US" dirty="0" err="1"/>
              <a:t>onderzoeken</a:t>
            </a:r>
            <a:r>
              <a:rPr lang="en-US" dirty="0"/>
              <a:t>.</a:t>
            </a:r>
          </a:p>
          <a:p>
            <a:pPr marL="0" indent="0">
              <a:buNone/>
            </a:pPr>
            <a:r>
              <a:rPr lang="en-US" b="1" dirty="0" err="1"/>
              <a:t>Verzin</a:t>
            </a:r>
            <a:r>
              <a:rPr lang="en-US" b="1" dirty="0"/>
              <a:t> </a:t>
            </a:r>
            <a:r>
              <a:rPr lang="en-US" b="1" dirty="0" err="1"/>
              <a:t>zoveel</a:t>
            </a:r>
            <a:r>
              <a:rPr lang="en-US" b="1" dirty="0"/>
              <a:t> </a:t>
            </a:r>
            <a:r>
              <a:rPr lang="en-US" b="1" dirty="0" err="1"/>
              <a:t>mogelijk</a:t>
            </a:r>
            <a:r>
              <a:rPr lang="en-US" b="1" dirty="0"/>
              <a:t> </a:t>
            </a:r>
            <a:r>
              <a:rPr lang="en-US" b="1" dirty="0" err="1"/>
              <a:t>manieren</a:t>
            </a:r>
            <a:r>
              <a:rPr lang="en-US" b="1" dirty="0"/>
              <a:t> </a:t>
            </a:r>
            <a:r>
              <a:rPr lang="en-US" b="1" dirty="0" err="1"/>
              <a:t>waarop</a:t>
            </a:r>
            <a:r>
              <a:rPr lang="en-US" b="1" dirty="0"/>
              <a:t> je te </a:t>
            </a:r>
            <a:r>
              <a:rPr lang="en-US" b="1" dirty="0" err="1"/>
              <a:t>werk</a:t>
            </a:r>
            <a:r>
              <a:rPr lang="en-US" b="1" dirty="0"/>
              <a:t> </a:t>
            </a:r>
            <a:r>
              <a:rPr lang="en-US" b="1" dirty="0" err="1"/>
              <a:t>kunt</a:t>
            </a:r>
            <a:r>
              <a:rPr lang="en-US" b="1" dirty="0"/>
              <a:t> </a:t>
            </a:r>
            <a:r>
              <a:rPr lang="en-US" b="1" dirty="0" err="1"/>
              <a:t>gaan</a:t>
            </a:r>
            <a:r>
              <a:rPr lang="en-US" b="1" dirty="0"/>
              <a:t> om de </a:t>
            </a:r>
            <a:r>
              <a:rPr lang="en-US" b="1" dirty="0" err="1"/>
              <a:t>kans</a:t>
            </a:r>
            <a:r>
              <a:rPr lang="en-US" b="1" dirty="0"/>
              <a:t> op </a:t>
            </a:r>
            <a:r>
              <a:rPr lang="en-US" b="1" dirty="0" err="1"/>
              <a:t>een</a:t>
            </a:r>
            <a:r>
              <a:rPr lang="en-US" b="1" dirty="0"/>
              <a:t> </a:t>
            </a:r>
            <a:r>
              <a:rPr lang="en-US" b="1" dirty="0" err="1"/>
              <a:t>positief</a:t>
            </a:r>
            <a:r>
              <a:rPr lang="en-US" b="1" dirty="0"/>
              <a:t> </a:t>
            </a:r>
            <a:r>
              <a:rPr lang="en-US" b="1" dirty="0" err="1"/>
              <a:t>onderzoeksresultaat</a:t>
            </a:r>
            <a:r>
              <a:rPr lang="en-US" b="1" dirty="0"/>
              <a:t> te </a:t>
            </a:r>
            <a:r>
              <a:rPr lang="en-US" b="1" dirty="0" err="1"/>
              <a:t>vergroten</a:t>
            </a:r>
            <a:r>
              <a:rPr lang="en-US" b="1" dirty="0"/>
              <a:t>. Wees </a:t>
            </a:r>
            <a:r>
              <a:rPr lang="en-US" b="1" dirty="0" err="1"/>
              <a:t>brutaal</a:t>
            </a:r>
            <a:r>
              <a:rPr lang="en-US" b="1" dirty="0"/>
              <a:t>, want er </a:t>
            </a:r>
            <a:r>
              <a:rPr lang="en-US" b="1" dirty="0" err="1"/>
              <a:t>staat</a:t>
            </a:r>
            <a:r>
              <a:rPr lang="en-US" b="1" dirty="0"/>
              <a:t> </a:t>
            </a:r>
            <a:r>
              <a:rPr lang="en-US" b="1" dirty="0" err="1"/>
              <a:t>veel</a:t>
            </a:r>
            <a:r>
              <a:rPr lang="en-US" b="1" dirty="0"/>
              <a:t> </a:t>
            </a:r>
            <a:r>
              <a:rPr lang="en-US" b="1" dirty="0" err="1"/>
              <a:t>ophet</a:t>
            </a:r>
            <a:r>
              <a:rPr lang="en-US" b="1" dirty="0"/>
              <a:t> </a:t>
            </a:r>
            <a:r>
              <a:rPr lang="en-US" b="1" dirty="0" err="1"/>
              <a:t>spel</a:t>
            </a:r>
            <a:r>
              <a:rPr lang="en-US" b="1" dirty="0"/>
              <a:t> voor je.</a:t>
            </a:r>
          </a:p>
          <a:p>
            <a:pPr marL="0" indent="0">
              <a:buNone/>
            </a:pPr>
            <a:endParaRPr lang="nl-NL" dirty="0"/>
          </a:p>
        </p:txBody>
      </p:sp>
    </p:spTree>
    <p:extLst>
      <p:ext uri="{BB962C8B-B14F-4D97-AF65-F5344CB8AC3E}">
        <p14:creationId xmlns:p14="http://schemas.microsoft.com/office/powerpoint/2010/main" val="194623801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2DAA6C16-BF9B-4A3E-BC70-EE6015D4F9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E2AE36C-50DF-4D76-9ED2-87BF6A00737D}"/>
              </a:ext>
            </a:extLst>
          </p:cNvPr>
          <p:cNvSpPr>
            <a:spLocks noGrp="1"/>
          </p:cNvSpPr>
          <p:nvPr>
            <p:ph type="title"/>
          </p:nvPr>
        </p:nvSpPr>
        <p:spPr>
          <a:xfrm>
            <a:off x="838200" y="4669978"/>
            <a:ext cx="4391024" cy="1173700"/>
          </a:xfrm>
        </p:spPr>
        <p:txBody>
          <a:bodyPr anchor="t">
            <a:normAutofit/>
          </a:bodyPr>
          <a:lstStyle/>
          <a:p>
            <a:r>
              <a:rPr lang="en-US" sz="4000" dirty="0">
                <a:solidFill>
                  <a:schemeClr val="bg1"/>
                </a:solidFill>
              </a:rPr>
              <a:t>Device industry </a:t>
            </a:r>
            <a:r>
              <a:rPr lang="en-US" sz="2800" dirty="0">
                <a:solidFill>
                  <a:schemeClr val="bg1"/>
                </a:solidFill>
              </a:rPr>
              <a:t>(</a:t>
            </a:r>
            <a:r>
              <a:rPr lang="en-US" sz="2800" dirty="0" err="1">
                <a:solidFill>
                  <a:schemeClr val="bg1"/>
                </a:solidFill>
              </a:rPr>
              <a:t>biotronik</a:t>
            </a:r>
            <a:r>
              <a:rPr lang="en-US" sz="2800" dirty="0">
                <a:solidFill>
                  <a:schemeClr val="bg1"/>
                </a:solidFill>
              </a:rPr>
              <a:t> 2022)</a:t>
            </a:r>
            <a:endParaRPr lang="nl-NL" sz="4000" dirty="0">
              <a:solidFill>
                <a:schemeClr val="bg1"/>
              </a:solidFill>
            </a:endParaRPr>
          </a:p>
        </p:txBody>
      </p:sp>
      <p:grpSp>
        <p:nvGrpSpPr>
          <p:cNvPr id="18" name="Group 17">
            <a:extLst>
              <a:ext uri="{FF2B5EF4-FFF2-40B4-BE49-F238E27FC236}">
                <a16:creationId xmlns:a16="http://schemas.microsoft.com/office/drawing/2014/main" id="{D4C516A3-38C0-4F58-9700-081CB0D1A08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0" cy="4286159"/>
            <a:chOff x="0" y="1"/>
            <a:chExt cx="12192000" cy="4286159"/>
          </a:xfrm>
          <a:effectLst>
            <a:outerShdw blurRad="381000" dir="5400000" algn="ctr" rotWithShape="0">
              <a:srgbClr val="000000">
                <a:alpha val="10000"/>
              </a:srgbClr>
            </a:outerShdw>
          </a:effectLst>
        </p:grpSpPr>
        <p:grpSp>
          <p:nvGrpSpPr>
            <p:cNvPr id="47" name="Group 18">
              <a:extLst>
                <a:ext uri="{FF2B5EF4-FFF2-40B4-BE49-F238E27FC236}">
                  <a16:creationId xmlns:a16="http://schemas.microsoft.com/office/drawing/2014/main" id="{031B548F-BAE0-4401-9139-6545BCD3C34E}"/>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1"/>
              <a:ext cx="12192000" cy="4000975"/>
              <a:chOff x="0" y="1"/>
              <a:chExt cx="12192000" cy="4000975"/>
            </a:xfrm>
          </p:grpSpPr>
          <p:sp>
            <p:nvSpPr>
              <p:cNvPr id="23" name="Freeform: Shape 22">
                <a:extLst>
                  <a:ext uri="{FF2B5EF4-FFF2-40B4-BE49-F238E27FC236}">
                    <a16:creationId xmlns:a16="http://schemas.microsoft.com/office/drawing/2014/main" id="{E4511E12-8D97-4D29-97DA-824875B13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4" name="Freeform: Shape 23">
                <a:extLst>
                  <a:ext uri="{FF2B5EF4-FFF2-40B4-BE49-F238E27FC236}">
                    <a16:creationId xmlns:a16="http://schemas.microsoft.com/office/drawing/2014/main" id="{2267ACB5-D743-4981-82A7-934D0A6BD8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
                <a:ext cx="12192000" cy="4000975"/>
              </a:xfrm>
              <a:custGeom>
                <a:avLst/>
                <a:gdLst>
                  <a:gd name="connsiteX0" fmla="*/ 0 w 12192000"/>
                  <a:gd name="connsiteY0" fmla="*/ 0 h 4000975"/>
                  <a:gd name="connsiteX1" fmla="*/ 12192000 w 12192000"/>
                  <a:gd name="connsiteY1" fmla="*/ 0 h 4000975"/>
                  <a:gd name="connsiteX2" fmla="*/ 12192000 w 12192000"/>
                  <a:gd name="connsiteY2" fmla="*/ 4000975 h 4000975"/>
                  <a:gd name="connsiteX3" fmla="*/ 4591050 w 12192000"/>
                  <a:gd name="connsiteY3" fmla="*/ 3848100 h 4000975"/>
                  <a:gd name="connsiteX4" fmla="*/ 0 w 12192000"/>
                  <a:gd name="connsiteY4" fmla="*/ 3999921 h 400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192000" h="4000975">
                    <a:moveTo>
                      <a:pt x="0" y="0"/>
                    </a:moveTo>
                    <a:lnTo>
                      <a:pt x="12192000" y="0"/>
                    </a:lnTo>
                    <a:lnTo>
                      <a:pt x="12192000" y="4000975"/>
                    </a:lnTo>
                    <a:lnTo>
                      <a:pt x="4591050" y="3848100"/>
                    </a:lnTo>
                    <a:lnTo>
                      <a:pt x="0" y="3999921"/>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grpSp>
        <p:grpSp>
          <p:nvGrpSpPr>
            <p:cNvPr id="48" name="Group 19">
              <a:extLst>
                <a:ext uri="{FF2B5EF4-FFF2-40B4-BE49-F238E27FC236}">
                  <a16:creationId xmlns:a16="http://schemas.microsoft.com/office/drawing/2014/main" id="{13BB3ECA-2783-40C5-BE31-E5A2B62156F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528992"/>
              <a:ext cx="12192000" cy="757168"/>
              <a:chOff x="0" y="2959818"/>
              <a:chExt cx="12192000" cy="757168"/>
            </a:xfrm>
          </p:grpSpPr>
          <p:sp>
            <p:nvSpPr>
              <p:cNvPr id="21" name="Freeform: Shape 20">
                <a:extLst>
                  <a:ext uri="{FF2B5EF4-FFF2-40B4-BE49-F238E27FC236}">
                    <a16:creationId xmlns:a16="http://schemas.microsoft.com/office/drawing/2014/main" id="{762FAB9C-1F29-451A-B39A-BDF3256934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solidFill>
                <a:srgbClr val="FFFFFF"/>
              </a:solidFill>
              <a:ln w="12700" cap="flat" cmpd="sng" algn="ctr">
                <a:noFill/>
                <a:prstDash val="solid"/>
                <a:miter lim="800000"/>
              </a:ln>
              <a:effectLst>
                <a:outerShdw blurRad="381000" dist="152400" dir="5400000" algn="t" rotWithShape="0">
                  <a:prstClr val="black">
                    <a:alpha val="1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2" name="Freeform: Shape 21">
                <a:extLst>
                  <a:ext uri="{FF2B5EF4-FFF2-40B4-BE49-F238E27FC236}">
                    <a16:creationId xmlns:a16="http://schemas.microsoft.com/office/drawing/2014/main" id="{14658BE9-BAE2-4EEF-94FE-33319BDCA42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959818"/>
                <a:ext cx="12192000" cy="757168"/>
              </a:xfrm>
              <a:custGeom>
                <a:avLst/>
                <a:gdLst>
                  <a:gd name="connsiteX0" fmla="*/ 0 w 12192000"/>
                  <a:gd name="connsiteY0" fmla="*/ 0 h 757168"/>
                  <a:gd name="connsiteX1" fmla="*/ 41653 w 12192000"/>
                  <a:gd name="connsiteY1" fmla="*/ 6945 h 757168"/>
                  <a:gd name="connsiteX2" fmla="*/ 81317 w 12192000"/>
                  <a:gd name="connsiteY2" fmla="*/ 15509 h 757168"/>
                  <a:gd name="connsiteX3" fmla="*/ 114150 w 12192000"/>
                  <a:gd name="connsiteY3" fmla="*/ 28105 h 757168"/>
                  <a:gd name="connsiteX4" fmla="*/ 214865 w 12192000"/>
                  <a:gd name="connsiteY4" fmla="*/ 58374 h 757168"/>
                  <a:gd name="connsiteX5" fmla="*/ 299237 w 12192000"/>
                  <a:gd name="connsiteY5" fmla="*/ 63560 h 757168"/>
                  <a:gd name="connsiteX6" fmla="*/ 415570 w 12192000"/>
                  <a:gd name="connsiteY6" fmla="*/ 83774 h 757168"/>
                  <a:gd name="connsiteX7" fmla="*/ 633210 w 12192000"/>
                  <a:gd name="connsiteY7" fmla="*/ 109108 h 757168"/>
                  <a:gd name="connsiteX8" fmla="*/ 677567 w 12192000"/>
                  <a:gd name="connsiteY8" fmla="*/ 119446 h 757168"/>
                  <a:gd name="connsiteX9" fmla="*/ 946429 w 12192000"/>
                  <a:gd name="connsiteY9" fmla="*/ 171502 h 757168"/>
                  <a:gd name="connsiteX10" fmla="*/ 1163367 w 12192000"/>
                  <a:gd name="connsiteY10" fmla="*/ 182106 h 757168"/>
                  <a:gd name="connsiteX11" fmla="*/ 1180337 w 12192000"/>
                  <a:gd name="connsiteY11" fmla="*/ 181279 h 757168"/>
                  <a:gd name="connsiteX12" fmla="*/ 1263939 w 12192000"/>
                  <a:gd name="connsiteY12" fmla="*/ 173070 h 757168"/>
                  <a:gd name="connsiteX13" fmla="*/ 1392213 w 12192000"/>
                  <a:gd name="connsiteY13" fmla="*/ 183225 h 757168"/>
                  <a:gd name="connsiteX14" fmla="*/ 1479752 w 12192000"/>
                  <a:gd name="connsiteY14" fmla="*/ 205174 h 757168"/>
                  <a:gd name="connsiteX15" fmla="*/ 1589813 w 12192000"/>
                  <a:gd name="connsiteY15" fmla="*/ 211706 h 757168"/>
                  <a:gd name="connsiteX16" fmla="*/ 1716264 w 12192000"/>
                  <a:gd name="connsiteY16" fmla="*/ 207459 h 757168"/>
                  <a:gd name="connsiteX17" fmla="*/ 1772900 w 12192000"/>
                  <a:gd name="connsiteY17" fmla="*/ 208137 h 757168"/>
                  <a:gd name="connsiteX18" fmla="*/ 1929319 w 12192000"/>
                  <a:gd name="connsiteY18" fmla="*/ 193822 h 757168"/>
                  <a:gd name="connsiteX19" fmla="*/ 2021514 w 12192000"/>
                  <a:gd name="connsiteY19" fmla="*/ 204186 h 757168"/>
                  <a:gd name="connsiteX20" fmla="*/ 2111753 w 12192000"/>
                  <a:gd name="connsiteY20" fmla="*/ 223797 h 757168"/>
                  <a:gd name="connsiteX21" fmla="*/ 2169356 w 12192000"/>
                  <a:gd name="connsiteY21" fmla="*/ 241125 h 757168"/>
                  <a:gd name="connsiteX22" fmla="*/ 2286638 w 12192000"/>
                  <a:gd name="connsiteY22" fmla="*/ 257382 h 757168"/>
                  <a:gd name="connsiteX23" fmla="*/ 2308368 w 12192000"/>
                  <a:gd name="connsiteY23" fmla="*/ 256995 h 757168"/>
                  <a:gd name="connsiteX24" fmla="*/ 2660621 w 12192000"/>
                  <a:gd name="connsiteY24" fmla="*/ 262863 h 757168"/>
                  <a:gd name="connsiteX25" fmla="*/ 2801134 w 12192000"/>
                  <a:gd name="connsiteY25" fmla="*/ 250006 h 757168"/>
                  <a:gd name="connsiteX26" fmla="*/ 2830994 w 12192000"/>
                  <a:gd name="connsiteY26" fmla="*/ 249091 h 757168"/>
                  <a:gd name="connsiteX27" fmla="*/ 3129084 w 12192000"/>
                  <a:gd name="connsiteY27" fmla="*/ 242009 h 757168"/>
                  <a:gd name="connsiteX28" fmla="*/ 3162162 w 12192000"/>
                  <a:gd name="connsiteY28" fmla="*/ 242789 h 757168"/>
                  <a:gd name="connsiteX29" fmla="*/ 3254072 w 12192000"/>
                  <a:gd name="connsiteY29" fmla="*/ 251612 h 757168"/>
                  <a:gd name="connsiteX30" fmla="*/ 3473491 w 12192000"/>
                  <a:gd name="connsiteY30" fmla="*/ 221903 h 757168"/>
                  <a:gd name="connsiteX31" fmla="*/ 3691860 w 12192000"/>
                  <a:gd name="connsiteY31" fmla="*/ 219228 h 757168"/>
                  <a:gd name="connsiteX32" fmla="*/ 3811494 w 12192000"/>
                  <a:gd name="connsiteY32" fmla="*/ 225691 h 757168"/>
                  <a:gd name="connsiteX33" fmla="*/ 3897533 w 12192000"/>
                  <a:gd name="connsiteY33" fmla="*/ 220087 h 757168"/>
                  <a:gd name="connsiteX34" fmla="*/ 4109430 w 12192000"/>
                  <a:gd name="connsiteY34" fmla="*/ 200477 h 757168"/>
                  <a:gd name="connsiteX35" fmla="*/ 4208772 w 12192000"/>
                  <a:gd name="connsiteY35" fmla="*/ 200914 h 757168"/>
                  <a:gd name="connsiteX36" fmla="*/ 4314641 w 12192000"/>
                  <a:gd name="connsiteY36" fmla="*/ 196159 h 757168"/>
                  <a:gd name="connsiteX37" fmla="*/ 4577622 w 12192000"/>
                  <a:gd name="connsiteY37" fmla="*/ 163774 h 757168"/>
                  <a:gd name="connsiteX38" fmla="*/ 4790345 w 12192000"/>
                  <a:gd name="connsiteY38" fmla="*/ 177592 h 757168"/>
                  <a:gd name="connsiteX39" fmla="*/ 4926164 w 12192000"/>
                  <a:gd name="connsiteY39" fmla="*/ 184139 h 757168"/>
                  <a:gd name="connsiteX40" fmla="*/ 5088812 w 12192000"/>
                  <a:gd name="connsiteY40" fmla="*/ 177401 h 757168"/>
                  <a:gd name="connsiteX41" fmla="*/ 5222466 w 12192000"/>
                  <a:gd name="connsiteY41" fmla="*/ 162082 h 757168"/>
                  <a:gd name="connsiteX42" fmla="*/ 5406528 w 12192000"/>
                  <a:gd name="connsiteY42" fmla="*/ 153987 h 757168"/>
                  <a:gd name="connsiteX43" fmla="*/ 5590716 w 12192000"/>
                  <a:gd name="connsiteY43" fmla="*/ 129490 h 757168"/>
                  <a:gd name="connsiteX44" fmla="*/ 5719429 w 12192000"/>
                  <a:gd name="connsiteY44" fmla="*/ 110099 h 757168"/>
                  <a:gd name="connsiteX45" fmla="*/ 5897895 w 12192000"/>
                  <a:gd name="connsiteY45" fmla="*/ 96368 h 757168"/>
                  <a:gd name="connsiteX46" fmla="*/ 6169957 w 12192000"/>
                  <a:gd name="connsiteY46" fmla="*/ 94411 h 757168"/>
                  <a:gd name="connsiteX47" fmla="*/ 6294827 w 12192000"/>
                  <a:gd name="connsiteY47" fmla="*/ 99236 h 757168"/>
                  <a:gd name="connsiteX48" fmla="*/ 6494261 w 12192000"/>
                  <a:gd name="connsiteY48" fmla="*/ 71724 h 757168"/>
                  <a:gd name="connsiteX49" fmla="*/ 6579627 w 12192000"/>
                  <a:gd name="connsiteY49" fmla="*/ 57883 h 757168"/>
                  <a:gd name="connsiteX50" fmla="*/ 6654800 w 12192000"/>
                  <a:gd name="connsiteY50" fmla="*/ 77086 h 757168"/>
                  <a:gd name="connsiteX51" fmla="*/ 6703059 w 12192000"/>
                  <a:gd name="connsiteY51" fmla="*/ 97166 h 757168"/>
                  <a:gd name="connsiteX52" fmla="*/ 6859445 w 12192000"/>
                  <a:gd name="connsiteY52" fmla="*/ 90481 h 757168"/>
                  <a:gd name="connsiteX53" fmla="*/ 7025414 w 12192000"/>
                  <a:gd name="connsiteY53" fmla="*/ 83536 h 757168"/>
                  <a:gd name="connsiteX54" fmla="*/ 7144137 w 12192000"/>
                  <a:gd name="connsiteY54" fmla="*/ 79264 h 757168"/>
                  <a:gd name="connsiteX55" fmla="*/ 7291235 w 12192000"/>
                  <a:gd name="connsiteY55" fmla="*/ 95367 h 757168"/>
                  <a:gd name="connsiteX56" fmla="*/ 7407395 w 12192000"/>
                  <a:gd name="connsiteY56" fmla="*/ 104888 h 757168"/>
                  <a:gd name="connsiteX57" fmla="*/ 7500837 w 12192000"/>
                  <a:gd name="connsiteY57" fmla="*/ 119515 h 757168"/>
                  <a:gd name="connsiteX58" fmla="*/ 7533567 w 12192000"/>
                  <a:gd name="connsiteY58" fmla="*/ 126955 h 757168"/>
                  <a:gd name="connsiteX59" fmla="*/ 7792910 w 12192000"/>
                  <a:gd name="connsiteY59" fmla="*/ 185188 h 757168"/>
                  <a:gd name="connsiteX60" fmla="*/ 8070699 w 12192000"/>
                  <a:gd name="connsiteY60" fmla="*/ 235423 h 757168"/>
                  <a:gd name="connsiteX61" fmla="*/ 8253177 w 12192000"/>
                  <a:gd name="connsiteY61" fmla="*/ 222473 h 757168"/>
                  <a:gd name="connsiteX62" fmla="*/ 8320683 w 12192000"/>
                  <a:gd name="connsiteY62" fmla="*/ 226393 h 757168"/>
                  <a:gd name="connsiteX63" fmla="*/ 8631438 w 12192000"/>
                  <a:gd name="connsiteY63" fmla="*/ 237528 h 757168"/>
                  <a:gd name="connsiteX64" fmla="*/ 8686410 w 12192000"/>
                  <a:gd name="connsiteY64" fmla="*/ 234877 h 757168"/>
                  <a:gd name="connsiteX65" fmla="*/ 8980658 w 12192000"/>
                  <a:gd name="connsiteY65" fmla="*/ 273001 h 757168"/>
                  <a:gd name="connsiteX66" fmla="*/ 9087625 w 12192000"/>
                  <a:gd name="connsiteY66" fmla="*/ 282423 h 757168"/>
                  <a:gd name="connsiteX67" fmla="*/ 9186017 w 12192000"/>
                  <a:gd name="connsiteY67" fmla="*/ 293875 h 757168"/>
                  <a:gd name="connsiteX68" fmla="*/ 9323931 w 12192000"/>
                  <a:gd name="connsiteY68" fmla="*/ 302628 h 757168"/>
                  <a:gd name="connsiteX69" fmla="*/ 9467213 w 12192000"/>
                  <a:gd name="connsiteY69" fmla="*/ 307275 h 757168"/>
                  <a:gd name="connsiteX70" fmla="*/ 9626826 w 12192000"/>
                  <a:gd name="connsiteY70" fmla="*/ 316213 h 757168"/>
                  <a:gd name="connsiteX71" fmla="*/ 9689696 w 12192000"/>
                  <a:gd name="connsiteY71" fmla="*/ 324467 h 757168"/>
                  <a:gd name="connsiteX72" fmla="*/ 9860526 w 12192000"/>
                  <a:gd name="connsiteY72" fmla="*/ 329986 h 757168"/>
                  <a:gd name="connsiteX73" fmla="*/ 9949775 w 12192000"/>
                  <a:gd name="connsiteY73" fmla="*/ 340386 h 757168"/>
                  <a:gd name="connsiteX74" fmla="*/ 10097252 w 12192000"/>
                  <a:gd name="connsiteY74" fmla="*/ 349262 h 757168"/>
                  <a:gd name="connsiteX75" fmla="*/ 10145261 w 12192000"/>
                  <a:gd name="connsiteY75" fmla="*/ 353113 h 757168"/>
                  <a:gd name="connsiteX76" fmla="*/ 10188159 w 12192000"/>
                  <a:gd name="connsiteY76" fmla="*/ 356124 h 757168"/>
                  <a:gd name="connsiteX77" fmla="*/ 10336144 w 12192000"/>
                  <a:gd name="connsiteY77" fmla="*/ 348235 h 757168"/>
                  <a:gd name="connsiteX78" fmla="*/ 10466847 w 12192000"/>
                  <a:gd name="connsiteY78" fmla="*/ 354131 h 757168"/>
                  <a:gd name="connsiteX79" fmla="*/ 10696514 w 12192000"/>
                  <a:gd name="connsiteY79" fmla="*/ 353575 h 757168"/>
                  <a:gd name="connsiteX80" fmla="*/ 10746932 w 12192000"/>
                  <a:gd name="connsiteY80" fmla="*/ 360606 h 757168"/>
                  <a:gd name="connsiteX81" fmla="*/ 10905388 w 12192000"/>
                  <a:gd name="connsiteY81" fmla="*/ 370627 h 757168"/>
                  <a:gd name="connsiteX82" fmla="*/ 10995602 w 12192000"/>
                  <a:gd name="connsiteY82" fmla="*/ 376691 h 757168"/>
                  <a:gd name="connsiteX83" fmla="*/ 11107647 w 12192000"/>
                  <a:gd name="connsiteY83" fmla="*/ 373405 h 757168"/>
                  <a:gd name="connsiteX84" fmla="*/ 11302440 w 12192000"/>
                  <a:gd name="connsiteY84" fmla="*/ 364156 h 757168"/>
                  <a:gd name="connsiteX85" fmla="*/ 11353613 w 12192000"/>
                  <a:gd name="connsiteY85" fmla="*/ 363785 h 757168"/>
                  <a:gd name="connsiteX86" fmla="*/ 11447323 w 12192000"/>
                  <a:gd name="connsiteY86" fmla="*/ 359346 h 757168"/>
                  <a:gd name="connsiteX87" fmla="*/ 11464292 w 12192000"/>
                  <a:gd name="connsiteY87" fmla="*/ 358519 h 757168"/>
                  <a:gd name="connsiteX88" fmla="*/ 11607560 w 12192000"/>
                  <a:gd name="connsiteY88" fmla="*/ 342370 h 757168"/>
                  <a:gd name="connsiteX89" fmla="*/ 11681426 w 12192000"/>
                  <a:gd name="connsiteY89" fmla="*/ 344335 h 757168"/>
                  <a:gd name="connsiteX90" fmla="*/ 11893565 w 12192000"/>
                  <a:gd name="connsiteY90" fmla="*/ 355261 h 757168"/>
                  <a:gd name="connsiteX91" fmla="*/ 11983290 w 12192000"/>
                  <a:gd name="connsiteY91" fmla="*/ 363588 h 757168"/>
                  <a:gd name="connsiteX92" fmla="*/ 12192000 w 12192000"/>
                  <a:gd name="connsiteY92" fmla="*/ 388018 h 757168"/>
                  <a:gd name="connsiteX93" fmla="*/ 12192000 w 12192000"/>
                  <a:gd name="connsiteY93" fmla="*/ 577115 h 757168"/>
                  <a:gd name="connsiteX94" fmla="*/ 12157329 w 12192000"/>
                  <a:gd name="connsiteY94" fmla="*/ 588862 h 757168"/>
                  <a:gd name="connsiteX95" fmla="*/ 12066948 w 12192000"/>
                  <a:gd name="connsiteY95" fmla="*/ 586034 h 757168"/>
                  <a:gd name="connsiteX96" fmla="*/ 11911344 w 12192000"/>
                  <a:gd name="connsiteY96" fmla="*/ 521599 h 757168"/>
                  <a:gd name="connsiteX97" fmla="*/ 11847823 w 12192000"/>
                  <a:gd name="connsiteY97" fmla="*/ 511785 h 757168"/>
                  <a:gd name="connsiteX98" fmla="*/ 11737547 w 12192000"/>
                  <a:gd name="connsiteY98" fmla="*/ 502380 h 757168"/>
                  <a:gd name="connsiteX99" fmla="*/ 11636052 w 12192000"/>
                  <a:gd name="connsiteY99" fmla="*/ 514993 h 757168"/>
                  <a:gd name="connsiteX100" fmla="*/ 11394706 w 12192000"/>
                  <a:gd name="connsiteY100" fmla="*/ 590867 h 757168"/>
                  <a:gd name="connsiteX101" fmla="*/ 11354978 w 12192000"/>
                  <a:gd name="connsiteY101" fmla="*/ 597561 h 757168"/>
                  <a:gd name="connsiteX102" fmla="*/ 11285306 w 12192000"/>
                  <a:gd name="connsiteY102" fmla="*/ 599825 h 757168"/>
                  <a:gd name="connsiteX103" fmla="*/ 11008528 w 12192000"/>
                  <a:gd name="connsiteY103" fmla="*/ 656670 h 757168"/>
                  <a:gd name="connsiteX104" fmla="*/ 10948735 w 12192000"/>
                  <a:gd name="connsiteY104" fmla="*/ 652964 h 757168"/>
                  <a:gd name="connsiteX105" fmla="*/ 10850698 w 12192000"/>
                  <a:gd name="connsiteY105" fmla="*/ 641721 h 757168"/>
                  <a:gd name="connsiteX106" fmla="*/ 10744026 w 12192000"/>
                  <a:gd name="connsiteY106" fmla="*/ 647769 h 757168"/>
                  <a:gd name="connsiteX107" fmla="*/ 10666160 w 12192000"/>
                  <a:gd name="connsiteY107" fmla="*/ 651891 h 757168"/>
                  <a:gd name="connsiteX108" fmla="*/ 10450521 w 12192000"/>
                  <a:gd name="connsiteY108" fmla="*/ 616552 h 757168"/>
                  <a:gd name="connsiteX109" fmla="*/ 10271192 w 12192000"/>
                  <a:gd name="connsiteY109" fmla="*/ 583498 h 757168"/>
                  <a:gd name="connsiteX110" fmla="*/ 10246067 w 12192000"/>
                  <a:gd name="connsiteY110" fmla="*/ 585423 h 757168"/>
                  <a:gd name="connsiteX111" fmla="*/ 10005027 w 12192000"/>
                  <a:gd name="connsiteY111" fmla="*/ 592252 h 757168"/>
                  <a:gd name="connsiteX112" fmla="*/ 9898681 w 12192000"/>
                  <a:gd name="connsiteY112" fmla="*/ 613195 h 757168"/>
                  <a:gd name="connsiteX113" fmla="*/ 9753225 w 12192000"/>
                  <a:gd name="connsiteY113" fmla="*/ 629038 h 757168"/>
                  <a:gd name="connsiteX114" fmla="*/ 9591376 w 12192000"/>
                  <a:gd name="connsiteY114" fmla="*/ 648601 h 757168"/>
                  <a:gd name="connsiteX115" fmla="*/ 9472860 w 12192000"/>
                  <a:gd name="connsiteY115" fmla="*/ 655936 h 757168"/>
                  <a:gd name="connsiteX116" fmla="*/ 9299788 w 12192000"/>
                  <a:gd name="connsiteY116" fmla="*/ 636945 h 757168"/>
                  <a:gd name="connsiteX117" fmla="*/ 9264605 w 12192000"/>
                  <a:gd name="connsiteY117" fmla="*/ 627087 h 757168"/>
                  <a:gd name="connsiteX118" fmla="*/ 8926435 w 12192000"/>
                  <a:gd name="connsiteY118" fmla="*/ 549269 h 757168"/>
                  <a:gd name="connsiteX119" fmla="*/ 8698934 w 12192000"/>
                  <a:gd name="connsiteY119" fmla="*/ 536583 h 757168"/>
                  <a:gd name="connsiteX120" fmla="*/ 8622862 w 12192000"/>
                  <a:gd name="connsiteY120" fmla="*/ 541563 h 757168"/>
                  <a:gd name="connsiteX121" fmla="*/ 8482784 w 12192000"/>
                  <a:gd name="connsiteY121" fmla="*/ 574094 h 757168"/>
                  <a:gd name="connsiteX122" fmla="*/ 8421565 w 12192000"/>
                  <a:gd name="connsiteY122" fmla="*/ 576610 h 757168"/>
                  <a:gd name="connsiteX123" fmla="*/ 8313469 w 12192000"/>
                  <a:gd name="connsiteY123" fmla="*/ 574762 h 757168"/>
                  <a:gd name="connsiteX124" fmla="*/ 8079520 w 12192000"/>
                  <a:gd name="connsiteY124" fmla="*/ 558685 h 757168"/>
                  <a:gd name="connsiteX125" fmla="*/ 7773327 w 12192000"/>
                  <a:gd name="connsiteY125" fmla="*/ 558854 h 757168"/>
                  <a:gd name="connsiteX126" fmla="*/ 7652477 w 12192000"/>
                  <a:gd name="connsiteY126" fmla="*/ 547561 h 757168"/>
                  <a:gd name="connsiteX127" fmla="*/ 7522274 w 12192000"/>
                  <a:gd name="connsiteY127" fmla="*/ 532150 h 757168"/>
                  <a:gd name="connsiteX128" fmla="*/ 7484080 w 12192000"/>
                  <a:gd name="connsiteY128" fmla="*/ 530532 h 757168"/>
                  <a:gd name="connsiteX129" fmla="*/ 7282277 w 12192000"/>
                  <a:gd name="connsiteY129" fmla="*/ 540177 h 757168"/>
                  <a:gd name="connsiteX130" fmla="*/ 7235690 w 12192000"/>
                  <a:gd name="connsiteY130" fmla="*/ 551282 h 757168"/>
                  <a:gd name="connsiteX131" fmla="*/ 7116339 w 12192000"/>
                  <a:gd name="connsiteY131" fmla="*/ 539494 h 757168"/>
                  <a:gd name="connsiteX132" fmla="*/ 7011067 w 12192000"/>
                  <a:gd name="connsiteY132" fmla="*/ 511848 h 757168"/>
                  <a:gd name="connsiteX133" fmla="*/ 6403234 w 12192000"/>
                  <a:gd name="connsiteY133" fmla="*/ 432296 h 757168"/>
                  <a:gd name="connsiteX134" fmla="*/ 6036273 w 12192000"/>
                  <a:gd name="connsiteY134" fmla="*/ 412301 h 757168"/>
                  <a:gd name="connsiteX135" fmla="*/ 5780467 w 12192000"/>
                  <a:gd name="connsiteY135" fmla="*/ 377910 h 757168"/>
                  <a:gd name="connsiteX136" fmla="*/ 5739051 w 12192000"/>
                  <a:gd name="connsiteY136" fmla="*/ 353609 h 757168"/>
                  <a:gd name="connsiteX137" fmla="*/ 5583566 w 12192000"/>
                  <a:gd name="connsiteY137" fmla="*/ 321995 h 757168"/>
                  <a:gd name="connsiteX138" fmla="*/ 5432030 w 12192000"/>
                  <a:gd name="connsiteY138" fmla="*/ 362512 h 757168"/>
                  <a:gd name="connsiteX139" fmla="*/ 5241398 w 12192000"/>
                  <a:gd name="connsiteY139" fmla="*/ 425781 h 757168"/>
                  <a:gd name="connsiteX140" fmla="*/ 5139710 w 12192000"/>
                  <a:gd name="connsiteY140" fmla="*/ 421022 h 757168"/>
                  <a:gd name="connsiteX141" fmla="*/ 4929402 w 12192000"/>
                  <a:gd name="connsiteY141" fmla="*/ 424310 h 757168"/>
                  <a:gd name="connsiteX142" fmla="*/ 4782793 w 12192000"/>
                  <a:gd name="connsiteY142" fmla="*/ 441046 h 757168"/>
                  <a:gd name="connsiteX143" fmla="*/ 4577594 w 12192000"/>
                  <a:gd name="connsiteY143" fmla="*/ 459290 h 757168"/>
                  <a:gd name="connsiteX144" fmla="*/ 4500826 w 12192000"/>
                  <a:gd name="connsiteY144" fmla="*/ 470529 h 757168"/>
                  <a:gd name="connsiteX145" fmla="*/ 4317973 w 12192000"/>
                  <a:gd name="connsiteY145" fmla="*/ 483649 h 757168"/>
                  <a:gd name="connsiteX146" fmla="*/ 4166722 w 12192000"/>
                  <a:gd name="connsiteY146" fmla="*/ 490602 h 757168"/>
                  <a:gd name="connsiteX147" fmla="*/ 4042814 w 12192000"/>
                  <a:gd name="connsiteY147" fmla="*/ 530660 h 757168"/>
                  <a:gd name="connsiteX148" fmla="*/ 4002653 w 12192000"/>
                  <a:gd name="connsiteY148" fmla="*/ 552594 h 757168"/>
                  <a:gd name="connsiteX149" fmla="*/ 3969549 w 12192000"/>
                  <a:gd name="connsiteY149" fmla="*/ 566312 h 757168"/>
                  <a:gd name="connsiteX150" fmla="*/ 3821685 w 12192000"/>
                  <a:gd name="connsiteY150" fmla="*/ 649183 h 757168"/>
                  <a:gd name="connsiteX151" fmla="*/ 3805138 w 12192000"/>
                  <a:gd name="connsiteY151" fmla="*/ 655947 h 757168"/>
                  <a:gd name="connsiteX152" fmla="*/ 3609177 w 12192000"/>
                  <a:gd name="connsiteY152" fmla="*/ 687459 h 757168"/>
                  <a:gd name="connsiteX153" fmla="*/ 3539727 w 12192000"/>
                  <a:gd name="connsiteY153" fmla="*/ 706521 h 757168"/>
                  <a:gd name="connsiteX154" fmla="*/ 3396572 w 12192000"/>
                  <a:gd name="connsiteY154" fmla="*/ 755681 h 757168"/>
                  <a:gd name="connsiteX155" fmla="*/ 3341054 w 12192000"/>
                  <a:gd name="connsiteY155" fmla="*/ 754679 h 757168"/>
                  <a:gd name="connsiteX156" fmla="*/ 3138775 w 12192000"/>
                  <a:gd name="connsiteY156" fmla="*/ 710120 h 757168"/>
                  <a:gd name="connsiteX157" fmla="*/ 3037283 w 12192000"/>
                  <a:gd name="connsiteY157" fmla="*/ 666453 h 757168"/>
                  <a:gd name="connsiteX158" fmla="*/ 3002117 w 12192000"/>
                  <a:gd name="connsiteY158" fmla="*/ 649347 h 757168"/>
                  <a:gd name="connsiteX159" fmla="*/ 2747294 w 12192000"/>
                  <a:gd name="connsiteY159" fmla="*/ 652400 h 757168"/>
                  <a:gd name="connsiteX160" fmla="*/ 2676273 w 12192000"/>
                  <a:gd name="connsiteY160" fmla="*/ 652304 h 757168"/>
                  <a:gd name="connsiteX161" fmla="*/ 2432360 w 12192000"/>
                  <a:gd name="connsiteY161" fmla="*/ 657836 h 757168"/>
                  <a:gd name="connsiteX162" fmla="*/ 2382311 w 12192000"/>
                  <a:gd name="connsiteY162" fmla="*/ 650824 h 757168"/>
                  <a:gd name="connsiteX163" fmla="*/ 2055134 w 12192000"/>
                  <a:gd name="connsiteY163" fmla="*/ 630053 h 757168"/>
                  <a:gd name="connsiteX164" fmla="*/ 2031829 w 12192000"/>
                  <a:gd name="connsiteY164" fmla="*/ 639324 h 757168"/>
                  <a:gd name="connsiteX165" fmla="*/ 1912764 w 12192000"/>
                  <a:gd name="connsiteY165" fmla="*/ 664183 h 757168"/>
                  <a:gd name="connsiteX166" fmla="*/ 1755637 w 12192000"/>
                  <a:gd name="connsiteY166" fmla="*/ 663960 h 757168"/>
                  <a:gd name="connsiteX167" fmla="*/ 1727159 w 12192000"/>
                  <a:gd name="connsiteY167" fmla="*/ 659605 h 757168"/>
                  <a:gd name="connsiteX168" fmla="*/ 1622470 w 12192000"/>
                  <a:gd name="connsiteY168" fmla="*/ 634850 h 757168"/>
                  <a:gd name="connsiteX169" fmla="*/ 1385955 w 12192000"/>
                  <a:gd name="connsiteY169" fmla="*/ 604522 h 757168"/>
                  <a:gd name="connsiteX170" fmla="*/ 1340055 w 12192000"/>
                  <a:gd name="connsiteY170" fmla="*/ 595629 h 757168"/>
                  <a:gd name="connsiteX171" fmla="*/ 1257271 w 12192000"/>
                  <a:gd name="connsiteY171" fmla="*/ 581180 h 757168"/>
                  <a:gd name="connsiteX172" fmla="*/ 1031914 w 12192000"/>
                  <a:gd name="connsiteY172" fmla="*/ 562692 h 757168"/>
                  <a:gd name="connsiteX173" fmla="*/ 922031 w 12192000"/>
                  <a:gd name="connsiteY173" fmla="*/ 566853 h 757168"/>
                  <a:gd name="connsiteX174" fmla="*/ 873250 w 12192000"/>
                  <a:gd name="connsiteY174" fmla="*/ 563724 h 757168"/>
                  <a:gd name="connsiteX175" fmla="*/ 711627 w 12192000"/>
                  <a:gd name="connsiteY175" fmla="*/ 529880 h 757168"/>
                  <a:gd name="connsiteX176" fmla="*/ 311112 w 12192000"/>
                  <a:gd name="connsiteY176" fmla="*/ 525106 h 757168"/>
                  <a:gd name="connsiteX177" fmla="*/ 184145 w 12192000"/>
                  <a:gd name="connsiteY177" fmla="*/ 532188 h 757168"/>
                  <a:gd name="connsiteX178" fmla="*/ 116886 w 12192000"/>
                  <a:gd name="connsiteY178" fmla="*/ 530572 h 757168"/>
                  <a:gd name="connsiteX179" fmla="*/ 23941 w 12192000"/>
                  <a:gd name="connsiteY179" fmla="*/ 506433 h 757168"/>
                  <a:gd name="connsiteX180" fmla="*/ 0 w 12192000"/>
                  <a:gd name="connsiteY180" fmla="*/ 502149 h 7571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Lst>
                <a:rect l="l" t="t" r="r" b="b"/>
                <a:pathLst>
                  <a:path w="12192000" h="757168">
                    <a:moveTo>
                      <a:pt x="0" y="0"/>
                    </a:moveTo>
                    <a:lnTo>
                      <a:pt x="41653" y="6945"/>
                    </a:lnTo>
                    <a:cubicBezTo>
                      <a:pt x="55151" y="9178"/>
                      <a:pt x="68996" y="11810"/>
                      <a:pt x="81317" y="15509"/>
                    </a:cubicBezTo>
                    <a:cubicBezTo>
                      <a:pt x="92911" y="18978"/>
                      <a:pt x="102562" y="24446"/>
                      <a:pt x="114150" y="28105"/>
                    </a:cubicBezTo>
                    <a:cubicBezTo>
                      <a:pt x="145644" y="37958"/>
                      <a:pt x="177914" y="47281"/>
                      <a:pt x="214865" y="58374"/>
                    </a:cubicBezTo>
                    <a:cubicBezTo>
                      <a:pt x="236680" y="42349"/>
                      <a:pt x="264438" y="53534"/>
                      <a:pt x="299237" y="63560"/>
                    </a:cubicBezTo>
                    <a:cubicBezTo>
                      <a:pt x="334763" y="73816"/>
                      <a:pt x="376093" y="78654"/>
                      <a:pt x="415570" y="83774"/>
                    </a:cubicBezTo>
                    <a:cubicBezTo>
                      <a:pt x="487949" y="93100"/>
                      <a:pt x="560804" y="100354"/>
                      <a:pt x="633210" y="109108"/>
                    </a:cubicBezTo>
                    <a:cubicBezTo>
                      <a:pt x="648566" y="111058"/>
                      <a:pt x="666073" y="114072"/>
                      <a:pt x="677567" y="119446"/>
                    </a:cubicBezTo>
                    <a:cubicBezTo>
                      <a:pt x="756262" y="155621"/>
                      <a:pt x="853422" y="169678"/>
                      <a:pt x="946429" y="171502"/>
                    </a:cubicBezTo>
                    <a:cubicBezTo>
                      <a:pt x="1019582" y="173044"/>
                      <a:pt x="1091239" y="175083"/>
                      <a:pt x="1163367" y="182106"/>
                    </a:cubicBezTo>
                    <a:cubicBezTo>
                      <a:pt x="1168863" y="182586"/>
                      <a:pt x="1176224" y="182589"/>
                      <a:pt x="1180337" y="181279"/>
                    </a:cubicBezTo>
                    <a:cubicBezTo>
                      <a:pt x="1205822" y="172503"/>
                      <a:pt x="1231920" y="173109"/>
                      <a:pt x="1263939" y="173070"/>
                    </a:cubicBezTo>
                    <a:cubicBezTo>
                      <a:pt x="1309211" y="172961"/>
                      <a:pt x="1350592" y="176848"/>
                      <a:pt x="1392213" y="183225"/>
                    </a:cubicBezTo>
                    <a:cubicBezTo>
                      <a:pt x="1422516" y="187866"/>
                      <a:pt x="1453010" y="195759"/>
                      <a:pt x="1479752" y="205174"/>
                    </a:cubicBezTo>
                    <a:cubicBezTo>
                      <a:pt x="1516962" y="218381"/>
                      <a:pt x="1553071" y="224660"/>
                      <a:pt x="1589813" y="211706"/>
                    </a:cubicBezTo>
                    <a:cubicBezTo>
                      <a:pt x="1629541" y="197953"/>
                      <a:pt x="1673292" y="205778"/>
                      <a:pt x="1716264" y="207459"/>
                    </a:cubicBezTo>
                    <a:cubicBezTo>
                      <a:pt x="1734988" y="208248"/>
                      <a:pt x="1754789" y="209668"/>
                      <a:pt x="1772900" y="208137"/>
                    </a:cubicBezTo>
                    <a:cubicBezTo>
                      <a:pt x="1825381" y="203828"/>
                      <a:pt x="1876222" y="195808"/>
                      <a:pt x="1929319" y="193822"/>
                    </a:cubicBezTo>
                    <a:cubicBezTo>
                      <a:pt x="1958819" y="192698"/>
                      <a:pt x="1991232" y="199166"/>
                      <a:pt x="2021514" y="204186"/>
                    </a:cubicBezTo>
                    <a:cubicBezTo>
                      <a:pt x="2052154" y="209417"/>
                      <a:pt x="2082323" y="216530"/>
                      <a:pt x="2111753" y="223797"/>
                    </a:cubicBezTo>
                    <a:cubicBezTo>
                      <a:pt x="2131736" y="228659"/>
                      <a:pt x="2153567" y="233429"/>
                      <a:pt x="2169356" y="241125"/>
                    </a:cubicBezTo>
                    <a:cubicBezTo>
                      <a:pt x="2205243" y="258649"/>
                      <a:pt x="2242901" y="263295"/>
                      <a:pt x="2286638" y="257382"/>
                    </a:cubicBezTo>
                    <a:cubicBezTo>
                      <a:pt x="2293313" y="256396"/>
                      <a:pt x="2301018" y="256799"/>
                      <a:pt x="2308368" y="256995"/>
                    </a:cubicBezTo>
                    <a:cubicBezTo>
                      <a:pt x="2426026" y="259155"/>
                      <a:pt x="2543593" y="262834"/>
                      <a:pt x="2660621" y="262863"/>
                    </a:cubicBezTo>
                    <a:cubicBezTo>
                      <a:pt x="2708088" y="262871"/>
                      <a:pt x="2754165" y="254412"/>
                      <a:pt x="2801134" y="250006"/>
                    </a:cubicBezTo>
                    <a:cubicBezTo>
                      <a:pt x="2810748" y="249174"/>
                      <a:pt x="2821504" y="247638"/>
                      <a:pt x="2830994" y="249091"/>
                    </a:cubicBezTo>
                    <a:cubicBezTo>
                      <a:pt x="2934354" y="264045"/>
                      <a:pt x="3032340" y="255254"/>
                      <a:pt x="3129084" y="242009"/>
                    </a:cubicBezTo>
                    <a:cubicBezTo>
                      <a:pt x="3139090" y="240625"/>
                      <a:pt x="3151170" y="241831"/>
                      <a:pt x="3162162" y="242789"/>
                    </a:cubicBezTo>
                    <a:cubicBezTo>
                      <a:pt x="3192925" y="245736"/>
                      <a:pt x="3225969" y="254145"/>
                      <a:pt x="3254072" y="251612"/>
                    </a:cubicBezTo>
                    <a:cubicBezTo>
                      <a:pt x="3328782" y="244461"/>
                      <a:pt x="3402881" y="234992"/>
                      <a:pt x="3473491" y="221903"/>
                    </a:cubicBezTo>
                    <a:cubicBezTo>
                      <a:pt x="3545212" y="208683"/>
                      <a:pt x="3611651" y="197856"/>
                      <a:pt x="3691860" y="219228"/>
                    </a:cubicBezTo>
                    <a:cubicBezTo>
                      <a:pt x="3725977" y="228268"/>
                      <a:pt x="3771754" y="225515"/>
                      <a:pt x="3811494" y="225691"/>
                    </a:cubicBezTo>
                    <a:cubicBezTo>
                      <a:pt x="3840564" y="225687"/>
                      <a:pt x="3868906" y="218586"/>
                      <a:pt x="3897533" y="220087"/>
                    </a:cubicBezTo>
                    <a:cubicBezTo>
                      <a:pt x="3973874" y="224087"/>
                      <a:pt x="4042293" y="217563"/>
                      <a:pt x="4109430" y="200477"/>
                    </a:cubicBezTo>
                    <a:cubicBezTo>
                      <a:pt x="4135544" y="193834"/>
                      <a:pt x="4175268" y="201258"/>
                      <a:pt x="4208772" y="200914"/>
                    </a:cubicBezTo>
                    <a:cubicBezTo>
                      <a:pt x="4244136" y="200288"/>
                      <a:pt x="4280583" y="199908"/>
                      <a:pt x="4314641" y="196159"/>
                    </a:cubicBezTo>
                    <a:cubicBezTo>
                      <a:pt x="4402743" y="186278"/>
                      <a:pt x="4489848" y="174436"/>
                      <a:pt x="4577622" y="163774"/>
                    </a:cubicBezTo>
                    <a:cubicBezTo>
                      <a:pt x="4649843" y="154967"/>
                      <a:pt x="4719794" y="168553"/>
                      <a:pt x="4790345" y="177592"/>
                    </a:cubicBezTo>
                    <a:cubicBezTo>
                      <a:pt x="4834576" y="183345"/>
                      <a:pt x="4875614" y="193701"/>
                      <a:pt x="4926164" y="184139"/>
                    </a:cubicBezTo>
                    <a:cubicBezTo>
                      <a:pt x="4974485" y="175032"/>
                      <a:pt x="5034899" y="180870"/>
                      <a:pt x="5088812" y="177401"/>
                    </a:cubicBezTo>
                    <a:cubicBezTo>
                      <a:pt x="5134238" y="174439"/>
                      <a:pt x="5178353" y="168165"/>
                      <a:pt x="5222466" y="162082"/>
                    </a:cubicBezTo>
                    <a:cubicBezTo>
                      <a:pt x="5282519" y="153783"/>
                      <a:pt x="5341864" y="144876"/>
                      <a:pt x="5406528" y="153987"/>
                    </a:cubicBezTo>
                    <a:cubicBezTo>
                      <a:pt x="5479960" y="164323"/>
                      <a:pt x="5531876" y="142624"/>
                      <a:pt x="5590716" y="129490"/>
                    </a:cubicBezTo>
                    <a:cubicBezTo>
                      <a:pt x="5631296" y="120553"/>
                      <a:pt x="5675395" y="114659"/>
                      <a:pt x="5719429" y="110099"/>
                    </a:cubicBezTo>
                    <a:cubicBezTo>
                      <a:pt x="5778247" y="104215"/>
                      <a:pt x="5838715" y="102042"/>
                      <a:pt x="5897895" y="96368"/>
                    </a:cubicBezTo>
                    <a:cubicBezTo>
                      <a:pt x="5987399" y="87895"/>
                      <a:pt x="6077855" y="82333"/>
                      <a:pt x="6169957" y="94411"/>
                    </a:cubicBezTo>
                    <a:cubicBezTo>
                      <a:pt x="6212360" y="99875"/>
                      <a:pt x="6252010" y="101763"/>
                      <a:pt x="6294827" y="99236"/>
                    </a:cubicBezTo>
                    <a:cubicBezTo>
                      <a:pt x="6364965" y="95091"/>
                      <a:pt x="6436581" y="97891"/>
                      <a:pt x="6494261" y="71724"/>
                    </a:cubicBezTo>
                    <a:cubicBezTo>
                      <a:pt x="6514615" y="62488"/>
                      <a:pt x="6550354" y="61691"/>
                      <a:pt x="6579627" y="57883"/>
                    </a:cubicBezTo>
                    <a:cubicBezTo>
                      <a:pt x="6613354" y="53353"/>
                      <a:pt x="6637770" y="57878"/>
                      <a:pt x="6654800" y="77086"/>
                    </a:cubicBezTo>
                    <a:cubicBezTo>
                      <a:pt x="6662444" y="85688"/>
                      <a:pt x="6685147" y="94892"/>
                      <a:pt x="6703059" y="97166"/>
                    </a:cubicBezTo>
                    <a:cubicBezTo>
                      <a:pt x="6756799" y="103989"/>
                      <a:pt x="6806654" y="100687"/>
                      <a:pt x="6859445" y="90481"/>
                    </a:cubicBezTo>
                    <a:cubicBezTo>
                      <a:pt x="6908894" y="80861"/>
                      <a:pt x="6969747" y="85387"/>
                      <a:pt x="7025414" y="83536"/>
                    </a:cubicBezTo>
                    <a:cubicBezTo>
                      <a:pt x="7064862" y="82168"/>
                      <a:pt x="7104501" y="77186"/>
                      <a:pt x="7144137" y="79264"/>
                    </a:cubicBezTo>
                    <a:cubicBezTo>
                      <a:pt x="7193316" y="81841"/>
                      <a:pt x="7241809" y="90488"/>
                      <a:pt x="7291235" y="95367"/>
                    </a:cubicBezTo>
                    <a:cubicBezTo>
                      <a:pt x="7329668" y="99288"/>
                      <a:pt x="7368978" y="100585"/>
                      <a:pt x="7407395" y="104888"/>
                    </a:cubicBezTo>
                    <a:cubicBezTo>
                      <a:pt x="7438868" y="108256"/>
                      <a:pt x="7469832" y="114265"/>
                      <a:pt x="7500837" y="119515"/>
                    </a:cubicBezTo>
                    <a:cubicBezTo>
                      <a:pt x="7512146" y="121444"/>
                      <a:pt x="7523255" y="127178"/>
                      <a:pt x="7533567" y="126955"/>
                    </a:cubicBezTo>
                    <a:cubicBezTo>
                      <a:pt x="7636025" y="124121"/>
                      <a:pt x="7707510" y="164497"/>
                      <a:pt x="7792910" y="185188"/>
                    </a:cubicBezTo>
                    <a:cubicBezTo>
                      <a:pt x="7882663" y="207063"/>
                      <a:pt x="7969001" y="237914"/>
                      <a:pt x="8070699" y="235423"/>
                    </a:cubicBezTo>
                    <a:cubicBezTo>
                      <a:pt x="8132239" y="233879"/>
                      <a:pt x="8191903" y="225939"/>
                      <a:pt x="8253177" y="222473"/>
                    </a:cubicBezTo>
                    <a:cubicBezTo>
                      <a:pt x="8274949" y="221324"/>
                      <a:pt x="8299150" y="222976"/>
                      <a:pt x="8320683" y="226393"/>
                    </a:cubicBezTo>
                    <a:cubicBezTo>
                      <a:pt x="8424731" y="242340"/>
                      <a:pt x="8527777" y="249266"/>
                      <a:pt x="8631438" y="237528"/>
                    </a:cubicBezTo>
                    <a:cubicBezTo>
                      <a:pt x="8649201" y="235596"/>
                      <a:pt x="8668058" y="233915"/>
                      <a:pt x="8686410" y="234877"/>
                    </a:cubicBezTo>
                    <a:cubicBezTo>
                      <a:pt x="8786966" y="240146"/>
                      <a:pt x="8885480" y="249315"/>
                      <a:pt x="8980658" y="273001"/>
                    </a:cubicBezTo>
                    <a:cubicBezTo>
                      <a:pt x="9012626" y="280972"/>
                      <a:pt x="9052108" y="279035"/>
                      <a:pt x="9087625" y="282423"/>
                    </a:cubicBezTo>
                    <a:cubicBezTo>
                      <a:pt x="9120583" y="285484"/>
                      <a:pt x="9154319" y="287825"/>
                      <a:pt x="9186017" y="293875"/>
                    </a:cubicBezTo>
                    <a:cubicBezTo>
                      <a:pt x="9232288" y="302785"/>
                      <a:pt x="9275554" y="305815"/>
                      <a:pt x="9323931" y="302628"/>
                    </a:cubicBezTo>
                    <a:cubicBezTo>
                      <a:pt x="9370084" y="299705"/>
                      <a:pt x="9419491" y="304964"/>
                      <a:pt x="9467213" y="307275"/>
                    </a:cubicBezTo>
                    <a:cubicBezTo>
                      <a:pt x="9520438" y="309874"/>
                      <a:pt x="9573661" y="312473"/>
                      <a:pt x="9626826" y="316213"/>
                    </a:cubicBezTo>
                    <a:cubicBezTo>
                      <a:pt x="9648094" y="317708"/>
                      <a:pt x="9671915" y="326588"/>
                      <a:pt x="9689696" y="324467"/>
                    </a:cubicBezTo>
                    <a:cubicBezTo>
                      <a:pt x="9747117" y="317175"/>
                      <a:pt x="9803355" y="332523"/>
                      <a:pt x="9860526" y="329986"/>
                    </a:cubicBezTo>
                    <a:cubicBezTo>
                      <a:pt x="9888572" y="328594"/>
                      <a:pt x="9919723" y="338048"/>
                      <a:pt x="9949775" y="340386"/>
                    </a:cubicBezTo>
                    <a:cubicBezTo>
                      <a:pt x="9998886" y="344296"/>
                      <a:pt x="10048092" y="346302"/>
                      <a:pt x="10097252" y="349262"/>
                    </a:cubicBezTo>
                    <a:cubicBezTo>
                      <a:pt x="10113390" y="350297"/>
                      <a:pt x="10129133" y="351886"/>
                      <a:pt x="10145261" y="353113"/>
                    </a:cubicBezTo>
                    <a:cubicBezTo>
                      <a:pt x="10159555" y="354243"/>
                      <a:pt x="10174512" y="356743"/>
                      <a:pt x="10188159" y="356124"/>
                    </a:cubicBezTo>
                    <a:cubicBezTo>
                      <a:pt x="10237589" y="353944"/>
                      <a:pt x="10286441" y="348682"/>
                      <a:pt x="10336144" y="348235"/>
                    </a:cubicBezTo>
                    <a:cubicBezTo>
                      <a:pt x="10379222" y="347822"/>
                      <a:pt x="10423443" y="353764"/>
                      <a:pt x="10466847" y="354131"/>
                    </a:cubicBezTo>
                    <a:cubicBezTo>
                      <a:pt x="10543353" y="354898"/>
                      <a:pt x="10619988" y="353190"/>
                      <a:pt x="10696514" y="353575"/>
                    </a:cubicBezTo>
                    <a:cubicBezTo>
                      <a:pt x="10713071" y="353680"/>
                      <a:pt x="10730069" y="359342"/>
                      <a:pt x="10746932" y="360606"/>
                    </a:cubicBezTo>
                    <a:cubicBezTo>
                      <a:pt x="10799731" y="364326"/>
                      <a:pt x="10852569" y="367289"/>
                      <a:pt x="10905388" y="370627"/>
                    </a:cubicBezTo>
                    <a:cubicBezTo>
                      <a:pt x="10935470" y="372396"/>
                      <a:pt x="10965963" y="373421"/>
                      <a:pt x="10995602" y="376691"/>
                    </a:cubicBezTo>
                    <a:cubicBezTo>
                      <a:pt x="11034750" y="381032"/>
                      <a:pt x="11070168" y="386324"/>
                      <a:pt x="11107647" y="373405"/>
                    </a:cubicBezTo>
                    <a:cubicBezTo>
                      <a:pt x="11165372" y="353347"/>
                      <a:pt x="11236837" y="366060"/>
                      <a:pt x="11302440" y="364156"/>
                    </a:cubicBezTo>
                    <a:cubicBezTo>
                      <a:pt x="11319394" y="363708"/>
                      <a:pt x="11336655" y="364422"/>
                      <a:pt x="11353613" y="363785"/>
                    </a:cubicBezTo>
                    <a:cubicBezTo>
                      <a:pt x="11384961" y="362566"/>
                      <a:pt x="11415955" y="360947"/>
                      <a:pt x="11447323" y="359346"/>
                    </a:cubicBezTo>
                    <a:cubicBezTo>
                      <a:pt x="11452855" y="359066"/>
                      <a:pt x="11459104" y="359200"/>
                      <a:pt x="11464292" y="358519"/>
                    </a:cubicBezTo>
                    <a:cubicBezTo>
                      <a:pt x="11512058" y="353010"/>
                      <a:pt x="11559143" y="346321"/>
                      <a:pt x="11607560" y="342370"/>
                    </a:cubicBezTo>
                    <a:cubicBezTo>
                      <a:pt x="11631218" y="340368"/>
                      <a:pt x="11657295" y="341352"/>
                      <a:pt x="11681426" y="344335"/>
                    </a:cubicBezTo>
                    <a:cubicBezTo>
                      <a:pt x="11751997" y="352993"/>
                      <a:pt x="11821986" y="358760"/>
                      <a:pt x="11893565" y="355261"/>
                    </a:cubicBezTo>
                    <a:cubicBezTo>
                      <a:pt x="11921973" y="353889"/>
                      <a:pt x="11953288" y="360300"/>
                      <a:pt x="11983290" y="363588"/>
                    </a:cubicBezTo>
                    <a:lnTo>
                      <a:pt x="12192000" y="388018"/>
                    </a:lnTo>
                    <a:lnTo>
                      <a:pt x="12192000" y="577115"/>
                    </a:lnTo>
                    <a:lnTo>
                      <a:pt x="12157329" y="588862"/>
                    </a:lnTo>
                    <a:cubicBezTo>
                      <a:pt x="12118393" y="608572"/>
                      <a:pt x="12109715" y="605637"/>
                      <a:pt x="12066948" y="586034"/>
                    </a:cubicBezTo>
                    <a:cubicBezTo>
                      <a:pt x="12016991" y="563193"/>
                      <a:pt x="11965119" y="541779"/>
                      <a:pt x="11911344" y="521599"/>
                    </a:cubicBezTo>
                    <a:cubicBezTo>
                      <a:pt x="11894383" y="515178"/>
                      <a:pt x="11869417" y="514060"/>
                      <a:pt x="11847823" y="511785"/>
                    </a:cubicBezTo>
                    <a:cubicBezTo>
                      <a:pt x="11811233" y="507768"/>
                      <a:pt x="11773630" y="501982"/>
                      <a:pt x="11737547" y="502380"/>
                    </a:cubicBezTo>
                    <a:cubicBezTo>
                      <a:pt x="11702930" y="502855"/>
                      <a:pt x="11668388" y="508866"/>
                      <a:pt x="11636052" y="514993"/>
                    </a:cubicBezTo>
                    <a:cubicBezTo>
                      <a:pt x="11545722" y="532199"/>
                      <a:pt x="11462455" y="555118"/>
                      <a:pt x="11394706" y="590867"/>
                    </a:cubicBezTo>
                    <a:cubicBezTo>
                      <a:pt x="11385999" y="595562"/>
                      <a:pt x="11369016" y="596581"/>
                      <a:pt x="11354978" y="597561"/>
                    </a:cubicBezTo>
                    <a:cubicBezTo>
                      <a:pt x="11332076" y="599224"/>
                      <a:pt x="11308448" y="600655"/>
                      <a:pt x="11285306" y="599825"/>
                    </a:cubicBezTo>
                    <a:cubicBezTo>
                      <a:pt x="11172906" y="595841"/>
                      <a:pt x="11083430" y="617861"/>
                      <a:pt x="11008528" y="656670"/>
                    </a:cubicBezTo>
                    <a:cubicBezTo>
                      <a:pt x="10986971" y="667750"/>
                      <a:pt x="10970753" y="668236"/>
                      <a:pt x="10948735" y="652964"/>
                    </a:cubicBezTo>
                    <a:cubicBezTo>
                      <a:pt x="10923173" y="635218"/>
                      <a:pt x="10885031" y="639705"/>
                      <a:pt x="10850698" y="641721"/>
                    </a:cubicBezTo>
                    <a:cubicBezTo>
                      <a:pt x="10815269" y="643680"/>
                      <a:pt x="10779458" y="645811"/>
                      <a:pt x="10744026" y="647769"/>
                    </a:cubicBezTo>
                    <a:cubicBezTo>
                      <a:pt x="10717832" y="649066"/>
                      <a:pt x="10692021" y="650003"/>
                      <a:pt x="10666160" y="651891"/>
                    </a:cubicBezTo>
                    <a:cubicBezTo>
                      <a:pt x="10585627" y="657783"/>
                      <a:pt x="10513854" y="650969"/>
                      <a:pt x="10450521" y="616552"/>
                    </a:cubicBezTo>
                    <a:cubicBezTo>
                      <a:pt x="10402221" y="590175"/>
                      <a:pt x="10339099" y="579806"/>
                      <a:pt x="10271192" y="583498"/>
                    </a:cubicBezTo>
                    <a:cubicBezTo>
                      <a:pt x="10262701" y="584006"/>
                      <a:pt x="10251859" y="587254"/>
                      <a:pt x="10246067" y="585423"/>
                    </a:cubicBezTo>
                    <a:cubicBezTo>
                      <a:pt x="10158786" y="558528"/>
                      <a:pt x="10086634" y="594049"/>
                      <a:pt x="10005027" y="592252"/>
                    </a:cubicBezTo>
                    <a:cubicBezTo>
                      <a:pt x="9969004" y="591507"/>
                      <a:pt x="9931565" y="603664"/>
                      <a:pt x="9898681" y="613195"/>
                    </a:cubicBezTo>
                    <a:cubicBezTo>
                      <a:pt x="9853463" y="626281"/>
                      <a:pt x="9813049" y="639042"/>
                      <a:pt x="9753225" y="629038"/>
                    </a:cubicBezTo>
                    <a:cubicBezTo>
                      <a:pt x="9693404" y="618845"/>
                      <a:pt x="9637675" y="628898"/>
                      <a:pt x="9591376" y="648601"/>
                    </a:cubicBezTo>
                    <a:cubicBezTo>
                      <a:pt x="9556001" y="663537"/>
                      <a:pt x="9518120" y="663077"/>
                      <a:pt x="9472860" y="655936"/>
                    </a:cubicBezTo>
                    <a:cubicBezTo>
                      <a:pt x="9416283" y="647056"/>
                      <a:pt x="9357217" y="643578"/>
                      <a:pt x="9299788" y="636945"/>
                    </a:cubicBezTo>
                    <a:cubicBezTo>
                      <a:pt x="9287347" y="635531"/>
                      <a:pt x="9271710" y="632039"/>
                      <a:pt x="9264605" y="627087"/>
                    </a:cubicBezTo>
                    <a:cubicBezTo>
                      <a:pt x="9177661" y="565680"/>
                      <a:pt x="9051076" y="558473"/>
                      <a:pt x="8926435" y="549269"/>
                    </a:cubicBezTo>
                    <a:cubicBezTo>
                      <a:pt x="8850925" y="543595"/>
                      <a:pt x="8774954" y="539613"/>
                      <a:pt x="8698934" y="536583"/>
                    </a:cubicBezTo>
                    <a:cubicBezTo>
                      <a:pt x="8673232" y="535428"/>
                      <a:pt x="8645916" y="537050"/>
                      <a:pt x="8622862" y="541563"/>
                    </a:cubicBezTo>
                    <a:cubicBezTo>
                      <a:pt x="8574890" y="551069"/>
                      <a:pt x="8530403" y="564380"/>
                      <a:pt x="8482784" y="574094"/>
                    </a:cubicBezTo>
                    <a:cubicBezTo>
                      <a:pt x="8464923" y="577929"/>
                      <a:pt x="8442157" y="576927"/>
                      <a:pt x="8421565" y="576610"/>
                    </a:cubicBezTo>
                    <a:cubicBezTo>
                      <a:pt x="8385152" y="576229"/>
                      <a:pt x="8345023" y="569546"/>
                      <a:pt x="8313469" y="574762"/>
                    </a:cubicBezTo>
                    <a:cubicBezTo>
                      <a:pt x="8231431" y="588203"/>
                      <a:pt x="8155671" y="580227"/>
                      <a:pt x="8079520" y="558685"/>
                    </a:cubicBezTo>
                    <a:cubicBezTo>
                      <a:pt x="7972906" y="528487"/>
                      <a:pt x="7870782" y="525043"/>
                      <a:pt x="7773327" y="558854"/>
                    </a:cubicBezTo>
                    <a:cubicBezTo>
                      <a:pt x="7729470" y="574107"/>
                      <a:pt x="7688069" y="563543"/>
                      <a:pt x="7652477" y="547561"/>
                    </a:cubicBezTo>
                    <a:cubicBezTo>
                      <a:pt x="7611494" y="529005"/>
                      <a:pt x="7570974" y="522685"/>
                      <a:pt x="7522274" y="532150"/>
                    </a:cubicBezTo>
                    <a:cubicBezTo>
                      <a:pt x="7511488" y="534257"/>
                      <a:pt x="7496511" y="532136"/>
                      <a:pt x="7484080" y="530532"/>
                    </a:cubicBezTo>
                    <a:cubicBezTo>
                      <a:pt x="7413133" y="522044"/>
                      <a:pt x="7341987" y="510303"/>
                      <a:pt x="7282277" y="540177"/>
                    </a:cubicBezTo>
                    <a:cubicBezTo>
                      <a:pt x="7270558" y="546051"/>
                      <a:pt x="7251336" y="547713"/>
                      <a:pt x="7235690" y="551282"/>
                    </a:cubicBezTo>
                    <a:cubicBezTo>
                      <a:pt x="7170161" y="565782"/>
                      <a:pt x="7172820" y="564203"/>
                      <a:pt x="7116339" y="539494"/>
                    </a:cubicBezTo>
                    <a:cubicBezTo>
                      <a:pt x="7086841" y="526502"/>
                      <a:pt x="7045980" y="512724"/>
                      <a:pt x="7011067" y="511848"/>
                    </a:cubicBezTo>
                    <a:cubicBezTo>
                      <a:pt x="6800473" y="506533"/>
                      <a:pt x="6601893" y="468653"/>
                      <a:pt x="6403234" y="432296"/>
                    </a:cubicBezTo>
                    <a:cubicBezTo>
                      <a:pt x="6280760" y="409851"/>
                      <a:pt x="6160432" y="402592"/>
                      <a:pt x="6036273" y="412301"/>
                    </a:cubicBezTo>
                    <a:cubicBezTo>
                      <a:pt x="5946471" y="419425"/>
                      <a:pt x="5863077" y="395593"/>
                      <a:pt x="5780467" y="377910"/>
                    </a:cubicBezTo>
                    <a:cubicBezTo>
                      <a:pt x="5763357" y="374343"/>
                      <a:pt x="5747757" y="363033"/>
                      <a:pt x="5739051" y="353609"/>
                    </a:cubicBezTo>
                    <a:cubicBezTo>
                      <a:pt x="5707675" y="320294"/>
                      <a:pt x="5653252" y="312483"/>
                      <a:pt x="5583566" y="321995"/>
                    </a:cubicBezTo>
                    <a:cubicBezTo>
                      <a:pt x="5528347" y="329404"/>
                      <a:pt x="5477716" y="340486"/>
                      <a:pt x="5432030" y="362512"/>
                    </a:cubicBezTo>
                    <a:cubicBezTo>
                      <a:pt x="5378421" y="388318"/>
                      <a:pt x="5322767" y="418026"/>
                      <a:pt x="5241398" y="425781"/>
                    </a:cubicBezTo>
                    <a:cubicBezTo>
                      <a:pt x="5206262" y="429089"/>
                      <a:pt x="5176131" y="428273"/>
                      <a:pt x="5139710" y="421022"/>
                    </a:cubicBezTo>
                    <a:cubicBezTo>
                      <a:pt x="5069048" y="407018"/>
                      <a:pt x="4997864" y="396037"/>
                      <a:pt x="4929402" y="424310"/>
                    </a:cubicBezTo>
                    <a:cubicBezTo>
                      <a:pt x="4891785" y="439890"/>
                      <a:pt x="4841650" y="448519"/>
                      <a:pt x="4782793" y="441046"/>
                    </a:cubicBezTo>
                    <a:cubicBezTo>
                      <a:pt x="4709316" y="431663"/>
                      <a:pt x="4641426" y="442031"/>
                      <a:pt x="4577594" y="459290"/>
                    </a:cubicBezTo>
                    <a:cubicBezTo>
                      <a:pt x="4554816" y="465538"/>
                      <a:pt x="4527069" y="468279"/>
                      <a:pt x="4500826" y="470529"/>
                    </a:cubicBezTo>
                    <a:cubicBezTo>
                      <a:pt x="4440199" y="475746"/>
                      <a:pt x="4379252" y="479993"/>
                      <a:pt x="4317973" y="483649"/>
                    </a:cubicBezTo>
                    <a:cubicBezTo>
                      <a:pt x="4267762" y="486741"/>
                      <a:pt x="4217264" y="488292"/>
                      <a:pt x="4166722" y="490602"/>
                    </a:cubicBezTo>
                    <a:cubicBezTo>
                      <a:pt x="4111394" y="493045"/>
                      <a:pt x="4067073" y="503124"/>
                      <a:pt x="4042814" y="530660"/>
                    </a:cubicBezTo>
                    <a:cubicBezTo>
                      <a:pt x="4034996" y="539407"/>
                      <a:pt x="4017001" y="545715"/>
                      <a:pt x="4002653" y="552594"/>
                    </a:cubicBezTo>
                    <a:cubicBezTo>
                      <a:pt x="3992459" y="557592"/>
                      <a:pt x="3979023" y="561086"/>
                      <a:pt x="3969549" y="566312"/>
                    </a:cubicBezTo>
                    <a:cubicBezTo>
                      <a:pt x="3919896" y="593854"/>
                      <a:pt x="3870968" y="621622"/>
                      <a:pt x="3821685" y="649183"/>
                    </a:cubicBezTo>
                    <a:cubicBezTo>
                      <a:pt x="3816761" y="651788"/>
                      <a:pt x="3811445" y="654943"/>
                      <a:pt x="3805138" y="655947"/>
                    </a:cubicBezTo>
                    <a:cubicBezTo>
                      <a:pt x="3739817" y="666451"/>
                      <a:pt x="3673801" y="676154"/>
                      <a:pt x="3609177" y="687459"/>
                    </a:cubicBezTo>
                    <a:cubicBezTo>
                      <a:pt x="3584288" y="691878"/>
                      <a:pt x="3558597" y="697589"/>
                      <a:pt x="3539727" y="706521"/>
                    </a:cubicBezTo>
                    <a:cubicBezTo>
                      <a:pt x="3496714" y="726780"/>
                      <a:pt x="3457268" y="749132"/>
                      <a:pt x="3396572" y="755681"/>
                    </a:cubicBezTo>
                    <a:cubicBezTo>
                      <a:pt x="3378807" y="757611"/>
                      <a:pt x="3357809" y="758036"/>
                      <a:pt x="3341054" y="754679"/>
                    </a:cubicBezTo>
                    <a:cubicBezTo>
                      <a:pt x="3272962" y="740809"/>
                      <a:pt x="3206471" y="724541"/>
                      <a:pt x="3138775" y="710120"/>
                    </a:cubicBezTo>
                    <a:cubicBezTo>
                      <a:pt x="3095820" y="701191"/>
                      <a:pt x="3056969" y="691141"/>
                      <a:pt x="3037283" y="666453"/>
                    </a:cubicBezTo>
                    <a:cubicBezTo>
                      <a:pt x="3031764" y="659487"/>
                      <a:pt x="3015626" y="651391"/>
                      <a:pt x="3002117" y="649347"/>
                    </a:cubicBezTo>
                    <a:cubicBezTo>
                      <a:pt x="2915220" y="636209"/>
                      <a:pt x="2829194" y="627503"/>
                      <a:pt x="2747294" y="652400"/>
                    </a:cubicBezTo>
                    <a:cubicBezTo>
                      <a:pt x="2730084" y="657794"/>
                      <a:pt x="2698519" y="656140"/>
                      <a:pt x="2676273" y="652304"/>
                    </a:cubicBezTo>
                    <a:cubicBezTo>
                      <a:pt x="2590546" y="637890"/>
                      <a:pt x="2508883" y="630176"/>
                      <a:pt x="2432360" y="657836"/>
                    </a:cubicBezTo>
                    <a:cubicBezTo>
                      <a:pt x="2423352" y="661179"/>
                      <a:pt x="2395274" y="656272"/>
                      <a:pt x="2382311" y="650824"/>
                    </a:cubicBezTo>
                    <a:cubicBezTo>
                      <a:pt x="2257393" y="597728"/>
                      <a:pt x="2187724" y="592930"/>
                      <a:pt x="2055134" y="630053"/>
                    </a:cubicBezTo>
                    <a:cubicBezTo>
                      <a:pt x="2046542" y="632464"/>
                      <a:pt x="2035364" y="635121"/>
                      <a:pt x="2031829" y="639324"/>
                    </a:cubicBezTo>
                    <a:cubicBezTo>
                      <a:pt x="2007977" y="666120"/>
                      <a:pt x="1960229" y="664380"/>
                      <a:pt x="1912764" y="664183"/>
                    </a:cubicBezTo>
                    <a:cubicBezTo>
                      <a:pt x="1860521" y="663924"/>
                      <a:pt x="1808236" y="664426"/>
                      <a:pt x="1755637" y="663960"/>
                    </a:cubicBezTo>
                    <a:cubicBezTo>
                      <a:pt x="1746439" y="663859"/>
                      <a:pt x="1736243" y="661799"/>
                      <a:pt x="1727159" y="659605"/>
                    </a:cubicBezTo>
                    <a:cubicBezTo>
                      <a:pt x="1692256" y="651480"/>
                      <a:pt x="1658604" y="640559"/>
                      <a:pt x="1622470" y="634850"/>
                    </a:cubicBezTo>
                    <a:cubicBezTo>
                      <a:pt x="1544362" y="622552"/>
                      <a:pt x="1469248" y="602210"/>
                      <a:pt x="1385955" y="604522"/>
                    </a:cubicBezTo>
                    <a:cubicBezTo>
                      <a:pt x="1371585" y="604913"/>
                      <a:pt x="1355357" y="598530"/>
                      <a:pt x="1340055" y="595629"/>
                    </a:cubicBezTo>
                    <a:cubicBezTo>
                      <a:pt x="1312351" y="590552"/>
                      <a:pt x="1285460" y="583993"/>
                      <a:pt x="1257271" y="581180"/>
                    </a:cubicBezTo>
                    <a:cubicBezTo>
                      <a:pt x="1182583" y="573830"/>
                      <a:pt x="1107142" y="566824"/>
                      <a:pt x="1031914" y="562692"/>
                    </a:cubicBezTo>
                    <a:cubicBezTo>
                      <a:pt x="995593" y="560597"/>
                      <a:pt x="958880" y="565923"/>
                      <a:pt x="922031" y="566853"/>
                    </a:cubicBezTo>
                    <a:cubicBezTo>
                      <a:pt x="905446" y="567320"/>
                      <a:pt x="878533" y="568199"/>
                      <a:pt x="873250" y="563724"/>
                    </a:cubicBezTo>
                    <a:cubicBezTo>
                      <a:pt x="832343" y="529722"/>
                      <a:pt x="772202" y="532674"/>
                      <a:pt x="711627" y="529880"/>
                    </a:cubicBezTo>
                    <a:cubicBezTo>
                      <a:pt x="577999" y="523641"/>
                      <a:pt x="447408" y="543696"/>
                      <a:pt x="311112" y="525106"/>
                    </a:cubicBezTo>
                    <a:cubicBezTo>
                      <a:pt x="271645" y="519795"/>
                      <a:pt x="226936" y="530235"/>
                      <a:pt x="184145" y="532188"/>
                    </a:cubicBezTo>
                    <a:cubicBezTo>
                      <a:pt x="162015" y="533128"/>
                      <a:pt x="137665" y="534333"/>
                      <a:pt x="116886" y="530572"/>
                    </a:cubicBezTo>
                    <a:cubicBezTo>
                      <a:pt x="84810" y="524693"/>
                      <a:pt x="54011" y="515448"/>
                      <a:pt x="23941" y="506433"/>
                    </a:cubicBezTo>
                    <a:lnTo>
                      <a:pt x="0" y="502149"/>
                    </a:lnTo>
                    <a:close/>
                  </a:path>
                </a:pathLst>
              </a:custGeom>
              <a:blipFill>
                <a:blip r:embed="rId2">
                  <a:alphaModFix amt="57000"/>
                </a:blip>
                <a:tile tx="0" ty="0" sx="100000" sy="100000" flip="none" algn="tl"/>
              </a:bli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grpSp>
      </p:grpSp>
      <p:pic>
        <p:nvPicPr>
          <p:cNvPr id="9" name="Content Placeholder 8" descr="Graphical user interface, text, application, email&#10;&#10;Description automatically generated">
            <a:extLst>
              <a:ext uri="{FF2B5EF4-FFF2-40B4-BE49-F238E27FC236}">
                <a16:creationId xmlns:a16="http://schemas.microsoft.com/office/drawing/2014/main" id="{CA3049C9-F823-4EE9-B5EA-08D5F4D84699}"/>
              </a:ext>
            </a:extLst>
          </p:cNvPr>
          <p:cNvPicPr>
            <a:picLocks noChangeAspect="1"/>
          </p:cNvPicPr>
          <p:nvPr/>
        </p:nvPicPr>
        <p:blipFill>
          <a:blip r:embed="rId3"/>
          <a:stretch>
            <a:fillRect/>
          </a:stretch>
        </p:blipFill>
        <p:spPr>
          <a:xfrm>
            <a:off x="1114660" y="1353599"/>
            <a:ext cx="2873656" cy="1630800"/>
          </a:xfrm>
          <a:prstGeom prst="rect">
            <a:avLst/>
          </a:prstGeom>
        </p:spPr>
      </p:pic>
      <p:pic>
        <p:nvPicPr>
          <p:cNvPr id="5" name="Picture 4" descr="Text&#10;&#10;Description automatically generated">
            <a:extLst>
              <a:ext uri="{FF2B5EF4-FFF2-40B4-BE49-F238E27FC236}">
                <a16:creationId xmlns:a16="http://schemas.microsoft.com/office/drawing/2014/main" id="{B555DBEC-EF13-4D99-9AB3-5F3CEA947D5E}"/>
              </a:ext>
            </a:extLst>
          </p:cNvPr>
          <p:cNvPicPr>
            <a:picLocks noChangeAspect="1"/>
          </p:cNvPicPr>
          <p:nvPr/>
        </p:nvPicPr>
        <p:blipFill>
          <a:blip r:embed="rId4"/>
          <a:stretch>
            <a:fillRect/>
          </a:stretch>
        </p:blipFill>
        <p:spPr>
          <a:xfrm>
            <a:off x="4409208" y="1353599"/>
            <a:ext cx="3362474" cy="1630800"/>
          </a:xfrm>
          <a:prstGeom prst="rect">
            <a:avLst/>
          </a:prstGeom>
        </p:spPr>
      </p:pic>
      <p:pic>
        <p:nvPicPr>
          <p:cNvPr id="7" name="Picture 6" descr="A screenshot of a computer&#10;&#10;Description automatically generated with medium confidence">
            <a:extLst>
              <a:ext uri="{FF2B5EF4-FFF2-40B4-BE49-F238E27FC236}">
                <a16:creationId xmlns:a16="http://schemas.microsoft.com/office/drawing/2014/main" id="{6D3CA34F-9887-4E76-B15A-415677018348}"/>
              </a:ext>
            </a:extLst>
          </p:cNvPr>
          <p:cNvPicPr>
            <a:picLocks noChangeAspect="1"/>
          </p:cNvPicPr>
          <p:nvPr/>
        </p:nvPicPr>
        <p:blipFill>
          <a:blip r:embed="rId5"/>
          <a:stretch>
            <a:fillRect/>
          </a:stretch>
        </p:blipFill>
        <p:spPr>
          <a:xfrm>
            <a:off x="7905001" y="1699100"/>
            <a:ext cx="3448800" cy="939798"/>
          </a:xfrm>
          <a:prstGeom prst="rect">
            <a:avLst/>
          </a:prstGeom>
        </p:spPr>
      </p:pic>
      <p:sp>
        <p:nvSpPr>
          <p:cNvPr id="13" name="Content Placeholder 12">
            <a:extLst>
              <a:ext uri="{FF2B5EF4-FFF2-40B4-BE49-F238E27FC236}">
                <a16:creationId xmlns:a16="http://schemas.microsoft.com/office/drawing/2014/main" id="{7BCEDCFD-B147-30A0-1539-EC248086D8B9}"/>
              </a:ext>
            </a:extLst>
          </p:cNvPr>
          <p:cNvSpPr>
            <a:spLocks noGrp="1"/>
          </p:cNvSpPr>
          <p:nvPr>
            <p:ph idx="1"/>
          </p:nvPr>
        </p:nvSpPr>
        <p:spPr>
          <a:xfrm>
            <a:off x="5664201" y="4766267"/>
            <a:ext cx="5692774" cy="505972"/>
          </a:xfrm>
        </p:spPr>
        <p:txBody>
          <a:bodyPr>
            <a:normAutofit fontScale="77500" lnSpcReduction="20000"/>
          </a:bodyPr>
          <a:lstStyle/>
          <a:p>
            <a:r>
              <a:rPr lang="en-US" sz="2400" dirty="0">
                <a:solidFill>
                  <a:schemeClr val="bg1">
                    <a:lumMod val="85000"/>
                  </a:schemeClr>
                </a:solidFill>
              </a:rPr>
              <a:t>… money, profits, jobs and reputations are the most potent corrupters</a:t>
            </a:r>
            <a:endParaRPr lang="nl-NL" sz="2400" dirty="0">
              <a:solidFill>
                <a:schemeClr val="bg1">
                  <a:lumMod val="85000"/>
                </a:schemeClr>
              </a:solidFill>
            </a:endParaRPr>
          </a:p>
          <a:p>
            <a:endParaRPr lang="en-US" sz="2400" dirty="0">
              <a:solidFill>
                <a:schemeClr val="bg1">
                  <a:alpha val="80000"/>
                </a:schemeClr>
              </a:solidFill>
            </a:endParaRPr>
          </a:p>
        </p:txBody>
      </p:sp>
    </p:spTree>
    <p:extLst>
      <p:ext uri="{BB962C8B-B14F-4D97-AF65-F5344CB8AC3E}">
        <p14:creationId xmlns:p14="http://schemas.microsoft.com/office/powerpoint/2010/main" val="23080232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2061593" y="2750857"/>
            <a:ext cx="2682323" cy="994172"/>
          </a:xfrm>
        </p:spPr>
        <p:txBody>
          <a:bodyPr/>
          <a:lstStyle/>
          <a:p>
            <a:r>
              <a:rPr lang="nl-NL" dirty="0"/>
              <a:t>How </a:t>
            </a:r>
            <a:r>
              <a:rPr lang="nl-NL" dirty="0" err="1"/>
              <a:t>negative</a:t>
            </a:r>
            <a:r>
              <a:rPr lang="nl-NL" dirty="0"/>
              <a:t> </a:t>
            </a:r>
            <a:r>
              <a:rPr lang="nl-NL" dirty="0" err="1"/>
              <a:t>results</a:t>
            </a:r>
            <a:r>
              <a:rPr lang="nl-NL" dirty="0"/>
              <a:t> </a:t>
            </a:r>
            <a:r>
              <a:rPr lang="nl-NL" dirty="0" err="1"/>
              <a:t>disappear</a:t>
            </a:r>
            <a:endParaRPr lang="nl-NL" dirty="0"/>
          </a:p>
        </p:txBody>
      </p:sp>
      <p:sp>
        <p:nvSpPr>
          <p:cNvPr id="3" name="Tijdelijke aanduiding voor inhoud 2"/>
          <p:cNvSpPr>
            <a:spLocks noGrp="1"/>
          </p:cNvSpPr>
          <p:nvPr>
            <p:ph sz="half" idx="2"/>
          </p:nvPr>
        </p:nvSpPr>
        <p:spPr>
          <a:xfrm>
            <a:off x="2061591" y="2338290"/>
            <a:ext cx="8058150" cy="2813481"/>
          </a:xfrm>
        </p:spPr>
        <p:txBody>
          <a:bodyPr/>
          <a:lstStyle/>
          <a:p>
            <a:endParaRPr lang="nl-NL" dirty="0"/>
          </a:p>
        </p:txBody>
      </p:sp>
      <p:pic>
        <p:nvPicPr>
          <p:cNvPr id="4" name="Afbeelding 3"/>
          <p:cNvPicPr>
            <a:picLocks noChangeAspect="1"/>
          </p:cNvPicPr>
          <p:nvPr/>
        </p:nvPicPr>
        <p:blipFill rotWithShape="1">
          <a:blip r:embed="rId3"/>
          <a:srcRect l="38322" t="14741" r="18425" b="22739"/>
          <a:stretch/>
        </p:blipFill>
        <p:spPr>
          <a:xfrm>
            <a:off x="4994722" y="951197"/>
            <a:ext cx="5673278" cy="4612709"/>
          </a:xfrm>
          <a:prstGeom prst="rect">
            <a:avLst/>
          </a:prstGeom>
        </p:spPr>
      </p:pic>
      <p:sp>
        <p:nvSpPr>
          <p:cNvPr id="5" name="Rectangle: Rounded Corners 4">
            <a:extLst>
              <a:ext uri="{FF2B5EF4-FFF2-40B4-BE49-F238E27FC236}">
                <a16:creationId xmlns:a16="http://schemas.microsoft.com/office/drawing/2014/main" id="{CCB8CFB0-000D-C122-C36C-A3314579C2C3}"/>
              </a:ext>
            </a:extLst>
          </p:cNvPr>
          <p:cNvSpPr/>
          <p:nvPr/>
        </p:nvSpPr>
        <p:spPr>
          <a:xfrm>
            <a:off x="632178" y="951197"/>
            <a:ext cx="4030133" cy="461270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t>Opdracht</a:t>
            </a:r>
            <a:r>
              <a:rPr lang="en-US" dirty="0"/>
              <a:t>:</a:t>
            </a:r>
          </a:p>
          <a:p>
            <a:pPr algn="ctr"/>
            <a:r>
              <a:rPr lang="en-US" dirty="0"/>
              <a:t>2-3 </a:t>
            </a:r>
            <a:r>
              <a:rPr lang="en-US" dirty="0" err="1"/>
              <a:t>personen</a:t>
            </a:r>
            <a:r>
              <a:rPr lang="en-US" dirty="0"/>
              <a:t> </a:t>
            </a:r>
            <a:r>
              <a:rPr lang="en-US" dirty="0" err="1"/>
              <a:t>samen</a:t>
            </a:r>
            <a:endParaRPr lang="en-US" dirty="0"/>
          </a:p>
          <a:p>
            <a:pPr algn="ctr"/>
            <a:r>
              <a:rPr lang="en-US" dirty="0"/>
              <a:t>Leg </a:t>
            </a:r>
            <a:r>
              <a:rPr lang="en-US" dirty="0" err="1"/>
              <a:t>elkaar</a:t>
            </a:r>
            <a:r>
              <a:rPr lang="en-US" dirty="0"/>
              <a:t> </a:t>
            </a:r>
            <a:r>
              <a:rPr lang="en-US" dirty="0" err="1"/>
              <a:t>uit</a:t>
            </a:r>
            <a:r>
              <a:rPr lang="en-US" dirty="0"/>
              <a:t> wat </a:t>
            </a:r>
            <a:r>
              <a:rPr lang="en-US" dirty="0" err="1"/>
              <a:t>dit</a:t>
            </a:r>
            <a:r>
              <a:rPr lang="en-US" dirty="0"/>
              <a:t> </a:t>
            </a:r>
            <a:r>
              <a:rPr lang="en-US" dirty="0" err="1"/>
              <a:t>plaatje</a:t>
            </a:r>
            <a:r>
              <a:rPr lang="en-US" dirty="0"/>
              <a:t> </a:t>
            </a:r>
            <a:r>
              <a:rPr lang="en-US" dirty="0" err="1"/>
              <a:t>probeert</a:t>
            </a:r>
            <a:r>
              <a:rPr lang="en-US" dirty="0"/>
              <a:t> </a:t>
            </a:r>
            <a:r>
              <a:rPr lang="en-US" dirty="0" err="1"/>
              <a:t>duidelijk</a:t>
            </a:r>
            <a:r>
              <a:rPr lang="en-US" dirty="0"/>
              <a:t> te </a:t>
            </a:r>
            <a:r>
              <a:rPr lang="en-US" dirty="0" err="1"/>
              <a:t>maken</a:t>
            </a:r>
            <a:r>
              <a:rPr lang="en-US" dirty="0"/>
              <a:t>.</a:t>
            </a:r>
          </a:p>
          <a:p>
            <a:pPr algn="ctr"/>
            <a:r>
              <a:rPr lang="en-US" dirty="0"/>
              <a:t>Tip: </a:t>
            </a:r>
            <a:r>
              <a:rPr lang="en-US" dirty="0" err="1"/>
              <a:t>dit</a:t>
            </a:r>
            <a:r>
              <a:rPr lang="en-US" dirty="0"/>
              <a:t> </a:t>
            </a:r>
            <a:r>
              <a:rPr lang="en-US" dirty="0" err="1"/>
              <a:t>voorbeeld</a:t>
            </a:r>
            <a:r>
              <a:rPr lang="en-US" dirty="0"/>
              <a:t> </a:t>
            </a:r>
            <a:r>
              <a:rPr lang="en-US" dirty="0" err="1"/>
              <a:t>gaat</a:t>
            </a:r>
            <a:r>
              <a:rPr lang="en-US" dirty="0"/>
              <a:t> over de </a:t>
            </a:r>
            <a:r>
              <a:rPr lang="en-US" dirty="0" err="1"/>
              <a:t>gepubliceerde</a:t>
            </a:r>
            <a:r>
              <a:rPr lang="en-US" dirty="0"/>
              <a:t> </a:t>
            </a:r>
            <a:r>
              <a:rPr lang="en-US" dirty="0" err="1"/>
              <a:t>literatuur</a:t>
            </a:r>
            <a:r>
              <a:rPr lang="en-US" dirty="0"/>
              <a:t> over het effect van </a:t>
            </a:r>
            <a:r>
              <a:rPr lang="en-US" dirty="0" err="1"/>
              <a:t>pillen</a:t>
            </a:r>
            <a:r>
              <a:rPr lang="en-US" dirty="0"/>
              <a:t> </a:t>
            </a:r>
            <a:r>
              <a:rPr lang="en-US" dirty="0" err="1"/>
              <a:t>tegen</a:t>
            </a:r>
            <a:r>
              <a:rPr lang="en-US" dirty="0"/>
              <a:t> </a:t>
            </a:r>
            <a:r>
              <a:rPr lang="en-US" dirty="0" err="1"/>
              <a:t>depressie</a:t>
            </a:r>
            <a:r>
              <a:rPr lang="en-US" dirty="0"/>
              <a:t> (</a:t>
            </a:r>
            <a:r>
              <a:rPr lang="en-US" dirty="0" err="1"/>
              <a:t>antidepressiva</a:t>
            </a:r>
            <a:r>
              <a:rPr lang="en-US"/>
              <a:t>).</a:t>
            </a:r>
            <a:endParaRPr lang="nl-NL" dirty="0"/>
          </a:p>
        </p:txBody>
      </p:sp>
    </p:spTree>
    <p:extLst>
      <p:ext uri="{BB962C8B-B14F-4D97-AF65-F5344CB8AC3E}">
        <p14:creationId xmlns:p14="http://schemas.microsoft.com/office/powerpoint/2010/main" val="34372167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0606C4D-F5A4-D915-6256-507195F7FE79}"/>
              </a:ext>
            </a:extLst>
          </p:cNvPr>
          <p:cNvSpPr>
            <a:spLocks noGrp="1"/>
          </p:cNvSpPr>
          <p:nvPr>
            <p:ph type="title"/>
          </p:nvPr>
        </p:nvSpPr>
        <p:spPr>
          <a:xfrm>
            <a:off x="609600" y="274638"/>
            <a:ext cx="10972800" cy="1143000"/>
          </a:xfrm>
        </p:spPr>
        <p:txBody>
          <a:bodyPr/>
          <a:lstStyle/>
          <a:p>
            <a:r>
              <a:rPr lang="en-US" dirty="0"/>
              <a:t>FDA, US law</a:t>
            </a:r>
          </a:p>
        </p:txBody>
      </p:sp>
      <p:pic>
        <p:nvPicPr>
          <p:cNvPr id="5" name="Picture 4">
            <a:extLst>
              <a:ext uri="{FF2B5EF4-FFF2-40B4-BE49-F238E27FC236}">
                <a16:creationId xmlns:a16="http://schemas.microsoft.com/office/drawing/2014/main" id="{01082172-8181-497B-9F9D-996A7226227D}"/>
              </a:ext>
            </a:extLst>
          </p:cNvPr>
          <p:cNvPicPr>
            <a:picLocks noChangeAspect="1"/>
          </p:cNvPicPr>
          <p:nvPr/>
        </p:nvPicPr>
        <p:blipFill>
          <a:blip r:embed="rId3"/>
          <a:stretch>
            <a:fillRect/>
          </a:stretch>
        </p:blipFill>
        <p:spPr>
          <a:xfrm>
            <a:off x="609600" y="1641191"/>
            <a:ext cx="10972800" cy="4443982"/>
          </a:xfrm>
          <a:prstGeom prst="rect">
            <a:avLst/>
          </a:prstGeom>
          <a:noFill/>
        </p:spPr>
      </p:pic>
    </p:spTree>
    <p:extLst>
      <p:ext uri="{BB962C8B-B14F-4D97-AF65-F5344CB8AC3E}">
        <p14:creationId xmlns:p14="http://schemas.microsoft.com/office/powerpoint/2010/main" val="22270412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AEB7F98-32EC-40D3-89EE-C843302316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2" name="Title 1">
            <a:extLst>
              <a:ext uri="{FF2B5EF4-FFF2-40B4-BE49-F238E27FC236}">
                <a16:creationId xmlns:a16="http://schemas.microsoft.com/office/drawing/2014/main" id="{A393A1A2-A645-4D5A-A3B4-EDBA50E9A6D1}"/>
              </a:ext>
            </a:extLst>
          </p:cNvPr>
          <p:cNvSpPr>
            <a:spLocks noGrp="1"/>
          </p:cNvSpPr>
          <p:nvPr>
            <p:ph type="title"/>
          </p:nvPr>
        </p:nvSpPr>
        <p:spPr>
          <a:xfrm>
            <a:off x="540988" y="540033"/>
            <a:ext cx="3884962" cy="1331604"/>
          </a:xfrm>
        </p:spPr>
        <p:txBody>
          <a:bodyPr anchor="b">
            <a:normAutofit/>
          </a:bodyPr>
          <a:lstStyle/>
          <a:p>
            <a:pPr algn="ctr"/>
            <a:r>
              <a:rPr lang="en-US" dirty="0"/>
              <a:t>Replication crisis</a:t>
            </a:r>
            <a:endParaRPr lang="nl-NL" dirty="0"/>
          </a:p>
        </p:txBody>
      </p:sp>
      <p:cxnSp>
        <p:nvCxnSpPr>
          <p:cNvPr id="14" name="Straight Connector 13">
            <a:extLst>
              <a:ext uri="{FF2B5EF4-FFF2-40B4-BE49-F238E27FC236}">
                <a16:creationId xmlns:a16="http://schemas.microsoft.com/office/drawing/2014/main" id="{77C6DF49-CBE3-4038-AC78-35DE4FD7CE8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213469" y="2310207"/>
            <a:ext cx="5400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7" name="Content Placeholder 6" descr="A close up of an eye&#10;&#10;Description automatically generated with low confidence">
            <a:extLst>
              <a:ext uri="{FF2B5EF4-FFF2-40B4-BE49-F238E27FC236}">
                <a16:creationId xmlns:a16="http://schemas.microsoft.com/office/drawing/2014/main" id="{3E145670-6634-4725-87AB-177D7D4CED6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78719" y="3387725"/>
            <a:ext cx="2609850" cy="1752600"/>
          </a:xfrm>
        </p:spPr>
      </p:pic>
      <p:sp>
        <p:nvSpPr>
          <p:cNvPr id="16" name="Rectangle 15">
            <a:extLst>
              <a:ext uri="{FF2B5EF4-FFF2-40B4-BE49-F238E27FC236}">
                <a16:creationId xmlns:a16="http://schemas.microsoft.com/office/drawing/2014/main" id="{DAD9000E-708C-464D-A86F-4ABE391B6B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86337" y="0"/>
            <a:ext cx="7205663" cy="6858000"/>
          </a:xfrm>
          <a:prstGeom prst="rect">
            <a:avLst/>
          </a:prstGeom>
          <a:solidFill>
            <a:schemeClr val="bg1">
              <a:alpha val="2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alpha val="20000"/>
                </a:srgbClr>
              </a:solidFill>
              <a:effectLst/>
              <a:uLnTx/>
              <a:uFillTx/>
              <a:latin typeface="Avenir Next LT Pro Light"/>
              <a:ea typeface="+mn-ea"/>
              <a:cs typeface="+mn-cs"/>
            </a:endParaRPr>
          </a:p>
        </p:txBody>
      </p:sp>
      <p:pic>
        <p:nvPicPr>
          <p:cNvPr id="5" name="Content Placeholder 4">
            <a:extLst>
              <a:ext uri="{FF2B5EF4-FFF2-40B4-BE49-F238E27FC236}">
                <a16:creationId xmlns:a16="http://schemas.microsoft.com/office/drawing/2014/main" id="{C61CD7A8-42DE-4F97-83FA-85D1AD92C293}"/>
              </a:ext>
            </a:extLst>
          </p:cNvPr>
          <p:cNvPicPr>
            <a:picLocks noChangeAspect="1"/>
          </p:cNvPicPr>
          <p:nvPr/>
        </p:nvPicPr>
        <p:blipFill>
          <a:blip r:embed="rId4"/>
          <a:stretch>
            <a:fillRect/>
          </a:stretch>
        </p:blipFill>
        <p:spPr>
          <a:xfrm>
            <a:off x="5537200" y="777134"/>
            <a:ext cx="6113812" cy="5303731"/>
          </a:xfrm>
          <a:prstGeom prst="rect">
            <a:avLst/>
          </a:prstGeom>
        </p:spPr>
      </p:pic>
      <p:sp>
        <p:nvSpPr>
          <p:cNvPr id="3" name="Oval 2">
            <a:extLst>
              <a:ext uri="{FF2B5EF4-FFF2-40B4-BE49-F238E27FC236}">
                <a16:creationId xmlns:a16="http://schemas.microsoft.com/office/drawing/2014/main" id="{66FFBF34-EBFC-49B8-996F-2B8485189235}"/>
              </a:ext>
            </a:extLst>
          </p:cNvPr>
          <p:cNvSpPr/>
          <p:nvPr/>
        </p:nvSpPr>
        <p:spPr>
          <a:xfrm rot="19993503">
            <a:off x="6460177" y="3212733"/>
            <a:ext cx="3716976" cy="611123"/>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9" name="Oval 8">
            <a:extLst>
              <a:ext uri="{FF2B5EF4-FFF2-40B4-BE49-F238E27FC236}">
                <a16:creationId xmlns:a16="http://schemas.microsoft.com/office/drawing/2014/main" id="{875270C0-2448-40CA-BBAB-82ABB7ED52B4}"/>
              </a:ext>
            </a:extLst>
          </p:cNvPr>
          <p:cNvSpPr/>
          <p:nvPr/>
        </p:nvSpPr>
        <p:spPr>
          <a:xfrm rot="20842606">
            <a:off x="6344937" y="3335562"/>
            <a:ext cx="3716976" cy="1162723"/>
          </a:xfrm>
          <a:prstGeom prst="ellipse">
            <a:avLst/>
          </a:prstGeom>
          <a:noFill/>
          <a:ln w="444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srgbClr val="FFFFFF"/>
              </a:solidFill>
              <a:effectLst/>
              <a:uLnTx/>
              <a:uFillTx/>
              <a:latin typeface="Avenir Next LT Pro Light"/>
              <a:ea typeface="+mn-ea"/>
              <a:cs typeface="+mn-cs"/>
            </a:endParaRPr>
          </a:p>
        </p:txBody>
      </p:sp>
      <p:sp>
        <p:nvSpPr>
          <p:cNvPr id="4" name="Oval 3">
            <a:extLst>
              <a:ext uri="{FF2B5EF4-FFF2-40B4-BE49-F238E27FC236}">
                <a16:creationId xmlns:a16="http://schemas.microsoft.com/office/drawing/2014/main" id="{F71FEBD6-9919-4EDB-8D0C-7F8F217B4A62}"/>
              </a:ext>
            </a:extLst>
          </p:cNvPr>
          <p:cNvSpPr/>
          <p:nvPr/>
        </p:nvSpPr>
        <p:spPr>
          <a:xfrm>
            <a:off x="6521787" y="5391397"/>
            <a:ext cx="3465361" cy="36813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venir Next LT Pro Light"/>
              <a:ea typeface="+mn-ea"/>
              <a:cs typeface="+mn-cs"/>
            </a:endParaRPr>
          </a:p>
        </p:txBody>
      </p:sp>
      <p:sp>
        <p:nvSpPr>
          <p:cNvPr id="11" name="Oval 10">
            <a:extLst>
              <a:ext uri="{FF2B5EF4-FFF2-40B4-BE49-F238E27FC236}">
                <a16:creationId xmlns:a16="http://schemas.microsoft.com/office/drawing/2014/main" id="{EA2DE23E-DD5A-46DC-B517-B7D6294F004C}"/>
              </a:ext>
            </a:extLst>
          </p:cNvPr>
          <p:cNvSpPr/>
          <p:nvPr/>
        </p:nvSpPr>
        <p:spPr>
          <a:xfrm rot="16200000">
            <a:off x="4596004" y="3893129"/>
            <a:ext cx="3465361" cy="368135"/>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srgbClr val="FFFFFF"/>
              </a:solidFill>
              <a:effectLst/>
              <a:uLnTx/>
              <a:uFillTx/>
              <a:latin typeface="Avenir Next LT Pro Light"/>
              <a:ea typeface="+mn-ea"/>
              <a:cs typeface="+mn-cs"/>
            </a:endParaRPr>
          </a:p>
        </p:txBody>
      </p:sp>
    </p:spTree>
    <p:extLst>
      <p:ext uri="{BB962C8B-B14F-4D97-AF65-F5344CB8AC3E}">
        <p14:creationId xmlns:p14="http://schemas.microsoft.com/office/powerpoint/2010/main" val="1976285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arn(inVertical)">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barn(inVertical)">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arn(inVertical)">
                                      <p:cBhvr>
                                        <p:cTn id="22"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P spid="4"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Tijdelijke aanduiding voor inhoud 3"/>
          <p:cNvPicPr>
            <a:picLocks noGrp="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2542309" y="1553440"/>
            <a:ext cx="7273636" cy="351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el 1"/>
          <p:cNvSpPr>
            <a:spLocks noGrp="1"/>
          </p:cNvSpPr>
          <p:nvPr>
            <p:ph type="title"/>
          </p:nvPr>
        </p:nvSpPr>
        <p:spPr>
          <a:xfrm>
            <a:off x="460878" y="5366798"/>
            <a:ext cx="11531928" cy="994172"/>
          </a:xfrm>
        </p:spPr>
        <p:txBody>
          <a:bodyPr>
            <a:normAutofit/>
          </a:bodyPr>
          <a:lstStyle/>
          <a:p>
            <a:r>
              <a:rPr lang="nl-NL" b="1" dirty="0" err="1">
                <a:solidFill>
                  <a:schemeClr val="tx1"/>
                </a:solidFill>
                <a:latin typeface="Arial" panose="020B0604020202020204" pitchFamily="34" charset="0"/>
                <a:cs typeface="Arial" panose="020B0604020202020204" pitchFamily="34" charset="0"/>
              </a:rPr>
              <a:t>Avoidable</a:t>
            </a:r>
            <a:r>
              <a:rPr lang="nl-NL" b="1" dirty="0">
                <a:solidFill>
                  <a:schemeClr val="tx1"/>
                </a:solidFill>
                <a:latin typeface="Arial" panose="020B0604020202020204" pitchFamily="34" charset="0"/>
                <a:cs typeface="Arial" panose="020B0604020202020204" pitchFamily="34" charset="0"/>
              </a:rPr>
              <a:t> waste is up </a:t>
            </a:r>
            <a:r>
              <a:rPr lang="nl-NL" b="1" dirty="0" err="1">
                <a:solidFill>
                  <a:schemeClr val="tx1"/>
                </a:solidFill>
                <a:latin typeface="Arial" panose="020B0604020202020204" pitchFamily="34" charset="0"/>
                <a:cs typeface="Arial" panose="020B0604020202020204" pitchFamily="34" charset="0"/>
              </a:rPr>
              <a:t>to</a:t>
            </a:r>
            <a:r>
              <a:rPr lang="nl-NL" b="1" dirty="0">
                <a:solidFill>
                  <a:schemeClr val="tx1"/>
                </a:solidFill>
                <a:latin typeface="Arial" panose="020B0604020202020204" pitchFamily="34" charset="0"/>
                <a:cs typeface="Arial" panose="020B0604020202020204" pitchFamily="34" charset="0"/>
              </a:rPr>
              <a:t> 80%</a:t>
            </a:r>
            <a:endParaRPr lang="en-GB" dirty="0">
              <a:solidFill>
                <a:schemeClr val="tx1"/>
              </a:solidFill>
            </a:endParaRPr>
          </a:p>
        </p:txBody>
      </p:sp>
      <p:sp>
        <p:nvSpPr>
          <p:cNvPr id="3" name="Ovaal 2"/>
          <p:cNvSpPr/>
          <p:nvPr/>
        </p:nvSpPr>
        <p:spPr>
          <a:xfrm>
            <a:off x="6106392" y="2717224"/>
            <a:ext cx="1537855" cy="716972"/>
          </a:xfrm>
          <a:prstGeom prst="ellipse">
            <a:avLst/>
          </a:prstGeom>
          <a:noFill/>
          <a:ln w="476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a:ea typeface="+mn-ea"/>
              <a:cs typeface="+mn-cs"/>
            </a:endParaRPr>
          </a:p>
        </p:txBody>
      </p:sp>
      <p:sp>
        <p:nvSpPr>
          <p:cNvPr id="4" name="Ovaal 3"/>
          <p:cNvSpPr/>
          <p:nvPr/>
        </p:nvSpPr>
        <p:spPr>
          <a:xfrm>
            <a:off x="7981951" y="2816678"/>
            <a:ext cx="1626177" cy="667308"/>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a:ea typeface="+mn-ea"/>
              <a:cs typeface="+mn-cs"/>
            </a:endParaRPr>
          </a:p>
        </p:txBody>
      </p:sp>
      <p:sp>
        <p:nvSpPr>
          <p:cNvPr id="6" name="Ovaal 5"/>
          <p:cNvSpPr/>
          <p:nvPr/>
        </p:nvSpPr>
        <p:spPr>
          <a:xfrm>
            <a:off x="6179128" y="2208069"/>
            <a:ext cx="1901537" cy="509154"/>
          </a:xfrm>
          <a:prstGeom prst="ellipse">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GB" sz="1350" b="0" i="0" u="none" strike="noStrike" kern="1200" cap="none" spc="0" normalizeH="0" baseline="0" noProof="0">
              <a:ln>
                <a:noFill/>
              </a:ln>
              <a:solidFill>
                <a:prstClr val="white"/>
              </a:solidFill>
              <a:effectLst/>
              <a:uLnTx/>
              <a:uFillTx/>
              <a:latin typeface="Calibri"/>
              <a:ea typeface="+mn-ea"/>
              <a:cs typeface="+mn-cs"/>
            </a:endParaRPr>
          </a:p>
        </p:txBody>
      </p:sp>
      <p:sp>
        <p:nvSpPr>
          <p:cNvPr id="5" name="Tijdelijke aanduiding voor dianummer 4"/>
          <p:cNvSpPr>
            <a:spLocks noGrp="1"/>
          </p:cNvSpPr>
          <p:nvPr>
            <p:ph type="sldNum" sz="quarter"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5759D9-2CD5-4534-AA32-0CC004A4B143}" type="slidenum">
              <a:rPr kumimoji="0" lang="en-GB" sz="1200" b="0" i="0" u="none" strike="noStrike" kern="1200" cap="none" spc="0" normalizeH="0" baseline="0" noProof="0">
                <a:ln>
                  <a:noFill/>
                </a:ln>
                <a:solidFill>
                  <a:prstClr val="black">
                    <a:tint val="75000"/>
                  </a:prstClr>
                </a:solidFill>
                <a:effectLst/>
                <a:uLnTx/>
                <a:uFillTx/>
                <a:latin typeface="Calibri"/>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GB" sz="1200" b="0" i="0" u="none" strike="noStrike" kern="1200" cap="none" spc="0" normalizeH="0" baseline="0" noProof="0">
              <a:ln>
                <a:noFill/>
              </a:ln>
              <a:solidFill>
                <a:prstClr val="black">
                  <a:tint val="75000"/>
                </a:prstClr>
              </a:solidFill>
              <a:effectLst/>
              <a:uLnTx/>
              <a:uFillTx/>
              <a:latin typeface="Calibri"/>
              <a:ea typeface="+mn-ea"/>
              <a:cs typeface="+mn-cs"/>
            </a:endParaRPr>
          </a:p>
        </p:txBody>
      </p:sp>
      <p:sp>
        <p:nvSpPr>
          <p:cNvPr id="7" name="Rectangle 6">
            <a:extLst>
              <a:ext uri="{FF2B5EF4-FFF2-40B4-BE49-F238E27FC236}">
                <a16:creationId xmlns:a16="http://schemas.microsoft.com/office/drawing/2014/main" id="{DA9D4AC4-EFEF-4B0A-9D5A-2990EEB3808D}"/>
              </a:ext>
            </a:extLst>
          </p:cNvPr>
          <p:cNvSpPr/>
          <p:nvPr/>
        </p:nvSpPr>
        <p:spPr>
          <a:xfrm>
            <a:off x="1894788" y="424206"/>
            <a:ext cx="8664108" cy="9941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white"/>
                </a:solidFill>
                <a:effectLst/>
                <a:uLnTx/>
                <a:uFillTx/>
                <a:latin typeface="ScalaLancetPro"/>
                <a:ea typeface="+mn-ea"/>
                <a:cs typeface="+mn-cs"/>
              </a:rPr>
              <a:t>We need less research, better research, and research done for the right reasons </a:t>
            </a:r>
            <a:r>
              <a:rPr kumimoji="0" lang="en-US" sz="2400" b="0" i="0" u="none" strike="noStrike" kern="1200" cap="none" spc="0" normalizeH="0" baseline="0" noProof="0" dirty="0">
                <a:ln>
                  <a:noFill/>
                </a:ln>
                <a:solidFill>
                  <a:prstClr val="white"/>
                </a:solidFill>
                <a:effectLst/>
                <a:uLnTx/>
                <a:uFillTx/>
                <a:latin typeface="ScalaLancetPro"/>
                <a:ea typeface="+mn-ea"/>
                <a:cs typeface="+mn-cs"/>
              </a:rPr>
              <a:t>(Doug Altman, statistician)</a:t>
            </a:r>
            <a:endParaRPr kumimoji="0" lang="nl-NL" sz="2800" b="0" i="0" u="none" strike="noStrike" kern="1200" cap="none" spc="0" normalizeH="0" baseline="0" noProof="0" dirty="0">
              <a:ln>
                <a:noFill/>
              </a:ln>
              <a:solidFill>
                <a:prstClr val="white"/>
              </a:solidFill>
              <a:effectLst/>
              <a:uLnTx/>
              <a:uFillTx/>
              <a:latin typeface="Calibri"/>
              <a:ea typeface="+mn-ea"/>
              <a:cs typeface="+mn-cs"/>
            </a:endParaRPr>
          </a:p>
        </p:txBody>
      </p:sp>
      <p:sp>
        <p:nvSpPr>
          <p:cNvPr id="8" name="Rectangle: Rounded Corners 7">
            <a:extLst>
              <a:ext uri="{FF2B5EF4-FFF2-40B4-BE49-F238E27FC236}">
                <a16:creationId xmlns:a16="http://schemas.microsoft.com/office/drawing/2014/main" id="{4B1A4C53-E2B0-42F4-AFAA-294287C98C98}"/>
              </a:ext>
            </a:extLst>
          </p:cNvPr>
          <p:cNvSpPr/>
          <p:nvPr/>
        </p:nvSpPr>
        <p:spPr>
          <a:xfrm>
            <a:off x="2610035" y="3781887"/>
            <a:ext cx="1509204" cy="4882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UVOSCL: 2</a:t>
            </a:r>
            <a:endParaRPr kumimoji="0" lang="nl-NL"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0" name="Rectangle: Rounded Corners 9">
            <a:extLst>
              <a:ext uri="{FF2B5EF4-FFF2-40B4-BE49-F238E27FC236}">
                <a16:creationId xmlns:a16="http://schemas.microsoft.com/office/drawing/2014/main" id="{842BC1DD-E69A-4D1E-88C4-C49C825DE107}"/>
              </a:ext>
            </a:extLst>
          </p:cNvPr>
          <p:cNvSpPr/>
          <p:nvPr/>
        </p:nvSpPr>
        <p:spPr>
          <a:xfrm>
            <a:off x="4478213" y="3800725"/>
            <a:ext cx="1509204" cy="4882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UVOSCL: 4, 11</a:t>
            </a:r>
            <a:endParaRPr kumimoji="0" lang="nl-NL"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1" name="Rectangle: Rounded Corners 10">
            <a:extLst>
              <a:ext uri="{FF2B5EF4-FFF2-40B4-BE49-F238E27FC236}">
                <a16:creationId xmlns:a16="http://schemas.microsoft.com/office/drawing/2014/main" id="{EC5B1631-31D1-4608-919C-33D272A1B995}"/>
              </a:ext>
            </a:extLst>
          </p:cNvPr>
          <p:cNvSpPr/>
          <p:nvPr/>
        </p:nvSpPr>
        <p:spPr>
          <a:xfrm>
            <a:off x="6315573" y="3788741"/>
            <a:ext cx="1509204" cy="488272"/>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UVOSCL:</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5, 6, 10, 12</a:t>
            </a:r>
            <a:endParaRPr kumimoji="0" lang="nl-NL" sz="1600" b="1" i="0" u="none" strike="noStrike" kern="1200" cap="none" spc="0" normalizeH="0" baseline="0" noProof="0" dirty="0">
              <a:ln>
                <a:noFill/>
              </a:ln>
              <a:solidFill>
                <a:prstClr val="black"/>
              </a:solidFill>
              <a:effectLst/>
              <a:uLnTx/>
              <a:uFillTx/>
              <a:latin typeface="Calibri"/>
              <a:ea typeface="+mn-ea"/>
              <a:cs typeface="+mn-cs"/>
            </a:endParaRPr>
          </a:p>
        </p:txBody>
      </p:sp>
      <p:sp>
        <p:nvSpPr>
          <p:cNvPr id="12" name="Rectangle: Rounded Corners 11">
            <a:extLst>
              <a:ext uri="{FF2B5EF4-FFF2-40B4-BE49-F238E27FC236}">
                <a16:creationId xmlns:a16="http://schemas.microsoft.com/office/drawing/2014/main" id="{BFFF7F09-3EE1-4184-ACF2-4BF99556F1E5}"/>
              </a:ext>
            </a:extLst>
          </p:cNvPr>
          <p:cNvSpPr/>
          <p:nvPr/>
        </p:nvSpPr>
        <p:spPr>
          <a:xfrm>
            <a:off x="8175200" y="3760342"/>
            <a:ext cx="1509204" cy="51667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UVOSCL: 4, 13</a:t>
            </a:r>
            <a:endParaRPr kumimoji="0" lang="nl-NL" sz="1600" b="1" i="0" u="none" strike="noStrike" kern="1200" cap="none" spc="0" normalizeH="0" baseline="0" noProof="0" dirty="0">
              <a:ln>
                <a:noFill/>
              </a:ln>
              <a:solidFill>
                <a:prstClr val="black"/>
              </a:solidFill>
              <a:effectLst/>
              <a:uLnTx/>
              <a:uFillTx/>
              <a:latin typeface="Calibri"/>
              <a:ea typeface="+mn-ea"/>
              <a:cs typeface="+mn-cs"/>
            </a:endParaRPr>
          </a:p>
        </p:txBody>
      </p:sp>
      <p:grpSp>
        <p:nvGrpSpPr>
          <p:cNvPr id="16" name="Group 15">
            <a:extLst>
              <a:ext uri="{FF2B5EF4-FFF2-40B4-BE49-F238E27FC236}">
                <a16:creationId xmlns:a16="http://schemas.microsoft.com/office/drawing/2014/main" id="{57DA1F53-CDAB-4508-943D-7198AB880D0F}"/>
              </a:ext>
            </a:extLst>
          </p:cNvPr>
          <p:cNvGrpSpPr/>
          <p:nvPr/>
        </p:nvGrpSpPr>
        <p:grpSpPr>
          <a:xfrm>
            <a:off x="10099497" y="1553439"/>
            <a:ext cx="1514737" cy="2716720"/>
            <a:chOff x="10099497" y="1553439"/>
            <a:chExt cx="1514737" cy="2716720"/>
          </a:xfrm>
        </p:grpSpPr>
        <p:grpSp>
          <p:nvGrpSpPr>
            <p:cNvPr id="14" name="Group 13">
              <a:extLst>
                <a:ext uri="{FF2B5EF4-FFF2-40B4-BE49-F238E27FC236}">
                  <a16:creationId xmlns:a16="http://schemas.microsoft.com/office/drawing/2014/main" id="{D8AFB394-28C3-48FB-B918-E2CBD0A3C058}"/>
                </a:ext>
              </a:extLst>
            </p:cNvPr>
            <p:cNvGrpSpPr/>
            <p:nvPr/>
          </p:nvGrpSpPr>
          <p:grpSpPr>
            <a:xfrm>
              <a:off x="10099497" y="1553439"/>
              <a:ext cx="1482903" cy="2716720"/>
              <a:chOff x="10099497" y="1553439"/>
              <a:chExt cx="1482903" cy="2716720"/>
            </a:xfrm>
          </p:grpSpPr>
          <p:sp>
            <p:nvSpPr>
              <p:cNvPr id="9" name="Rectangle 8">
                <a:extLst>
                  <a:ext uri="{FF2B5EF4-FFF2-40B4-BE49-F238E27FC236}">
                    <a16:creationId xmlns:a16="http://schemas.microsoft.com/office/drawing/2014/main" id="{34A7C3C3-9149-42B2-9CE8-FF0368B31594}"/>
                  </a:ext>
                </a:extLst>
              </p:cNvPr>
              <p:cNvSpPr/>
              <p:nvPr/>
            </p:nvSpPr>
            <p:spPr>
              <a:xfrm>
                <a:off x="10099497" y="1553440"/>
                <a:ext cx="1482903" cy="2716719"/>
              </a:xfrm>
              <a:prstGeom prst="rect">
                <a:avLst/>
              </a:prstGeom>
              <a:solidFill>
                <a:schemeClr val="accent3">
                  <a:alpha val="2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 name="Rectangle 12">
                <a:extLst>
                  <a:ext uri="{FF2B5EF4-FFF2-40B4-BE49-F238E27FC236}">
                    <a16:creationId xmlns:a16="http://schemas.microsoft.com/office/drawing/2014/main" id="{B053FDB8-F0C1-40E6-BA0C-62CB7F4ED4C9}"/>
                  </a:ext>
                </a:extLst>
              </p:cNvPr>
              <p:cNvSpPr/>
              <p:nvPr/>
            </p:nvSpPr>
            <p:spPr>
              <a:xfrm>
                <a:off x="10099497" y="1553439"/>
                <a:ext cx="1482903" cy="65463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a:ea typeface="+mn-ea"/>
                    <a:cs typeface="+mn-cs"/>
                  </a:rPr>
                  <a:t>Re-use (FAIR)</a:t>
                </a:r>
                <a:endParaRPr kumimoji="0" lang="nl-NL" sz="1800" b="0" i="0" u="none" strike="noStrike" kern="1200" cap="none" spc="0" normalizeH="0" baseline="0" noProof="0" dirty="0">
                  <a:ln>
                    <a:noFill/>
                  </a:ln>
                  <a:solidFill>
                    <a:prstClr val="black"/>
                  </a:solidFill>
                  <a:effectLst/>
                  <a:uLnTx/>
                  <a:uFillTx/>
                  <a:latin typeface="Calibri"/>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dirty="0">
                  <a:ln>
                    <a:noFill/>
                  </a:ln>
                  <a:solidFill>
                    <a:prstClr val="white"/>
                  </a:solidFill>
                  <a:effectLst/>
                  <a:uLnTx/>
                  <a:uFillTx/>
                  <a:latin typeface="Calibri"/>
                  <a:ea typeface="+mn-ea"/>
                  <a:cs typeface="+mn-cs"/>
                </a:endParaRPr>
              </a:p>
            </p:txBody>
          </p:sp>
        </p:grpSp>
        <p:sp>
          <p:nvSpPr>
            <p:cNvPr id="15" name="Rectangle: Rounded Corners 14">
              <a:extLst>
                <a:ext uri="{FF2B5EF4-FFF2-40B4-BE49-F238E27FC236}">
                  <a16:creationId xmlns:a16="http://schemas.microsoft.com/office/drawing/2014/main" id="{27E9247E-DDE6-497B-9789-96499257AB9B}"/>
                </a:ext>
              </a:extLst>
            </p:cNvPr>
            <p:cNvSpPr/>
            <p:nvPr/>
          </p:nvSpPr>
          <p:spPr>
            <a:xfrm>
              <a:off x="10105030" y="3748358"/>
              <a:ext cx="1509204" cy="516671"/>
            </a:xfrm>
            <a:prstGeom prst="roundRect">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600" b="1" i="0" u="none" strike="noStrike" kern="1200" cap="none" spc="0" normalizeH="0" baseline="0" noProof="0" dirty="0">
                  <a:ln>
                    <a:noFill/>
                  </a:ln>
                  <a:solidFill>
                    <a:prstClr val="black"/>
                  </a:solidFill>
                  <a:effectLst/>
                  <a:uLnTx/>
                  <a:uFillTx/>
                  <a:latin typeface="Calibri"/>
                  <a:ea typeface="+mn-ea"/>
                  <a:cs typeface="+mn-cs"/>
                </a:rPr>
                <a:t>UVOSCL: 14</a:t>
              </a:r>
              <a:endParaRPr kumimoji="0" lang="nl-NL" sz="1600" b="1" i="0" u="none" strike="noStrike" kern="1200" cap="none" spc="0" normalizeH="0" baseline="0" noProof="0" dirty="0">
                <a:ln>
                  <a:noFill/>
                </a:ln>
                <a:solidFill>
                  <a:prstClr val="black"/>
                </a:solidFill>
                <a:effectLst/>
                <a:uLnTx/>
                <a:uFillTx/>
                <a:latin typeface="Calibri"/>
                <a:ea typeface="+mn-ea"/>
                <a:cs typeface="+mn-cs"/>
              </a:endParaRPr>
            </a:p>
          </p:txBody>
        </p:sp>
      </p:grpSp>
      <p:sp>
        <p:nvSpPr>
          <p:cNvPr id="17" name="Arrow: Right 16">
            <a:extLst>
              <a:ext uri="{FF2B5EF4-FFF2-40B4-BE49-F238E27FC236}">
                <a16:creationId xmlns:a16="http://schemas.microsoft.com/office/drawing/2014/main" id="{A4DD8345-B63A-40B1-8147-A6E8EBB119DA}"/>
              </a:ext>
            </a:extLst>
          </p:cNvPr>
          <p:cNvSpPr/>
          <p:nvPr/>
        </p:nvSpPr>
        <p:spPr>
          <a:xfrm>
            <a:off x="1405054" y="3891776"/>
            <a:ext cx="1005714" cy="373253"/>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nl-NL" sz="1800" b="0" i="0" u="none" strike="noStrike" kern="1200" cap="none" spc="0" normalizeH="0" baseline="0" noProof="0">
              <a:ln>
                <a:noFill/>
              </a:ln>
              <a:solidFill>
                <a:prstClr val="white"/>
              </a:solidFill>
              <a:effectLst/>
              <a:uLnTx/>
              <a:uFillTx/>
              <a:latin typeface="Calibri"/>
              <a:ea typeface="+mn-ea"/>
              <a:cs typeface="+mn-cs"/>
            </a:endParaRPr>
          </a:p>
        </p:txBody>
      </p:sp>
      <p:pic>
        <p:nvPicPr>
          <p:cNvPr id="20" name="Picture 19">
            <a:extLst>
              <a:ext uri="{FF2B5EF4-FFF2-40B4-BE49-F238E27FC236}">
                <a16:creationId xmlns:a16="http://schemas.microsoft.com/office/drawing/2014/main" id="{C0228E2B-3084-4A61-B9EC-61E759A6CD1A}"/>
              </a:ext>
            </a:extLst>
          </p:cNvPr>
          <p:cNvPicPr>
            <a:picLocks noChangeAspect="1"/>
          </p:cNvPicPr>
          <p:nvPr/>
        </p:nvPicPr>
        <p:blipFill>
          <a:blip r:embed="rId4"/>
          <a:stretch>
            <a:fillRect/>
          </a:stretch>
        </p:blipFill>
        <p:spPr>
          <a:xfrm>
            <a:off x="330738" y="3352680"/>
            <a:ext cx="1012048" cy="1440000"/>
          </a:xfrm>
          <a:prstGeom prst="rect">
            <a:avLst/>
          </a:prstGeom>
        </p:spPr>
      </p:pic>
    </p:spTree>
    <p:extLst>
      <p:ext uri="{BB962C8B-B14F-4D97-AF65-F5344CB8AC3E}">
        <p14:creationId xmlns:p14="http://schemas.microsoft.com/office/powerpoint/2010/main" val="7840968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barn(inVertical)">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MatrixVTI">
  <a:themeElements>
    <a:clrScheme name="AnalogousFromRegularSeedLeftStep">
      <a:dk1>
        <a:srgbClr val="000000"/>
      </a:dk1>
      <a:lt1>
        <a:srgbClr val="FFFFFF"/>
      </a:lt1>
      <a:dk2>
        <a:srgbClr val="22243E"/>
      </a:dk2>
      <a:lt2>
        <a:srgbClr val="E8E2E5"/>
      </a:lt2>
      <a:accent1>
        <a:srgbClr val="47B479"/>
      </a:accent1>
      <a:accent2>
        <a:srgbClr val="3BB140"/>
      </a:accent2>
      <a:accent3>
        <a:srgbClr val="6DB146"/>
      </a:accent3>
      <a:accent4>
        <a:srgbClr val="93AB39"/>
      </a:accent4>
      <a:accent5>
        <a:srgbClr val="B69F47"/>
      </a:accent5>
      <a:accent6>
        <a:srgbClr val="B1683B"/>
      </a:accent6>
      <a:hlink>
        <a:srgbClr val="BF3F84"/>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eafVTI">
  <a:themeElements>
    <a:clrScheme name="AnalogousFromDarkSeed_2SEEDS">
      <a:dk1>
        <a:srgbClr val="000000"/>
      </a:dk1>
      <a:lt1>
        <a:srgbClr val="FFFFFF"/>
      </a:lt1>
      <a:dk2>
        <a:srgbClr val="31201C"/>
      </a:dk2>
      <a:lt2>
        <a:srgbClr val="F2F3F0"/>
      </a:lt2>
      <a:accent1>
        <a:srgbClr val="7A3BB1"/>
      </a:accent1>
      <a:accent2>
        <a:srgbClr val="5A4DC3"/>
      </a:accent2>
      <a:accent3>
        <a:srgbClr val="BD4DC3"/>
      </a:accent3>
      <a:accent4>
        <a:srgbClr val="B13D3B"/>
      </a:accent4>
      <a:accent5>
        <a:srgbClr val="C3804D"/>
      </a:accent5>
      <a:accent6>
        <a:srgbClr val="B19F3B"/>
      </a:accent6>
      <a:hlink>
        <a:srgbClr val="C04743"/>
      </a:hlink>
      <a:folHlink>
        <a:srgbClr val="7F7F7F"/>
      </a:folHlink>
    </a:clrScheme>
    <a:fontScheme name="Leaf">
      <a:majorFont>
        <a:latin typeface="Rockwell Nova Light"/>
        <a:ea typeface=""/>
        <a:cs typeface=""/>
      </a:majorFont>
      <a:minorFont>
        <a:latin typeface="Avenir Next LT Pro Light"/>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eafVTI" id="{AD13D32C-3873-4EF1-A28C-5D0E64FF0913}" vid="{0D2E0FD0-9C17-4337-BD21-33917FC300A9}"/>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3c3d6887-d5e9-4f40-8d3d-697a103599ce" xsi:nil="true"/>
    <lcf76f155ced4ddcb4097134ff3c332f xmlns="a2bc2390-3d6d-4d6e-a4b4-5f7e8a77d30b">
      <Terms xmlns="http://schemas.microsoft.com/office/infopath/2007/PartnerControls"/>
    </lcf76f155ced4ddcb4097134ff3c332f>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0066BC28459F47408A9ADF4ED028757A" ma:contentTypeVersion="18" ma:contentTypeDescription="Een nieuw document maken." ma:contentTypeScope="" ma:versionID="02648d28191ee3043eb5139f09427006">
  <xsd:schema xmlns:xsd="http://www.w3.org/2001/XMLSchema" xmlns:xs="http://www.w3.org/2001/XMLSchema" xmlns:p="http://schemas.microsoft.com/office/2006/metadata/properties" xmlns:ns2="a2bc2390-3d6d-4d6e-a4b4-5f7e8a77d30b" xmlns:ns3="3c3d6887-d5e9-4f40-8d3d-697a103599ce" targetNamespace="http://schemas.microsoft.com/office/2006/metadata/properties" ma:root="true" ma:fieldsID="d7489c48a46ba7c46d9be5b6301bfd63" ns2:_="" ns3:_="">
    <xsd:import namespace="a2bc2390-3d6d-4d6e-a4b4-5f7e8a77d30b"/>
    <xsd:import namespace="3c3d6887-d5e9-4f40-8d3d-697a103599ce"/>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element ref="ns2:MediaServiceDateTaken" minOccurs="0"/>
                <xsd:element ref="ns2:MediaLengthInSeconds" minOccurs="0"/>
                <xsd:element ref="ns2:MediaServiceLocation" minOccurs="0"/>
                <xsd:element ref="ns2:lcf76f155ced4ddcb4097134ff3c332f" minOccurs="0"/>
                <xsd:element ref="ns3:TaxCatchAll" minOccurs="0"/>
                <xsd:element ref="ns2:MediaServiceObjectDetectorVersions"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2bc2390-3d6d-4d6e-a4b4-5f7e8a77d30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AutoTags" ma:index="12" nillable="true" ma:displayName="Tags" ma:internalName="MediaServiceAutoTags" ma:readOnly="true">
      <xsd:simpleType>
        <xsd:restriction base="dms:Text"/>
      </xsd:simpleType>
    </xsd:element>
    <xsd:element name="MediaServiceOCR" ma:index="13" nillable="true" ma:displayName="Extracted Text" ma:internalName="MediaServiceOCR" ma:readOnly="true">
      <xsd:simpleType>
        <xsd:restriction base="dms:Note">
          <xsd:maxLength value="255"/>
        </xsd:restriction>
      </xsd:simpleType>
    </xsd:element>
    <xsd:element name="MediaServiceGenerationTime" ma:index="14" nillable="true" ma:displayName="MediaServiceGenerationTime" ma:hidden="true" ma:internalName="MediaServiceGenerationTime" ma:readOnly="true">
      <xsd:simpleType>
        <xsd:restriction base="dms:Text"/>
      </xsd:simpleType>
    </xsd:element>
    <xsd:element name="MediaServiceEventHashCode" ma:index="15" nillable="true" ma:displayName="MediaServiceEventHashCode" ma:hidden="true" ma:internalName="MediaServiceEventHashCode" ma:readOnly="true">
      <xsd:simpleType>
        <xsd:restriction base="dms:Text"/>
      </xsd:simpleType>
    </xsd:element>
    <xsd:element name="MediaServiceDateTaken" ma:index="18" nillable="true" ma:displayName="MediaServiceDateTaken" ma:hidden="true" ma:internalName="MediaServiceDateTaken" ma:readOnly="true">
      <xsd:simpleType>
        <xsd:restriction base="dms:Text"/>
      </xsd:simpleType>
    </xsd:element>
    <xsd:element name="MediaLengthInSeconds" ma:index="19" nillable="true" ma:displayName="MediaLengthInSeconds" ma:hidden="true" ma:internalName="MediaLengthInSeconds" ma:readOnly="true">
      <xsd:simpleType>
        <xsd:restriction base="dms:Unknown"/>
      </xsd:simpleType>
    </xsd:element>
    <xsd:element name="MediaServiceLocation" ma:index="20"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32d39682-ccf7-48d8-962f-2ca2d3d56b7f"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3c3d6887-d5e9-4f40-8d3d-697a103599ce" elementFormDefault="qualified">
    <xsd:import namespace="http://schemas.microsoft.com/office/2006/documentManagement/types"/>
    <xsd:import namespace="http://schemas.microsoft.com/office/infopath/2007/PartnerControls"/>
    <xsd:element name="SharedWithUsers" ma:index="16"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7"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ee101b25-8744-4ec5-94a1-b94b5788b00c}" ma:internalName="TaxCatchAll" ma:showField="CatchAllData" ma:web="3c3d6887-d5e9-4f40-8d3d-697a103599c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F6D55B7-2CF2-4C2A-8543-B4E773B6D5FC}">
  <ds:schemaRefs>
    <ds:schemaRef ds:uri="http://schemas.microsoft.com/office/2006/documentManagement/types"/>
    <ds:schemaRef ds:uri="http://purl.org/dc/dcmitype/"/>
    <ds:schemaRef ds:uri="http://purl.org/dc/terms/"/>
    <ds:schemaRef ds:uri="http://schemas.openxmlformats.org/package/2006/metadata/core-properties"/>
    <ds:schemaRef ds:uri="http://purl.org/dc/elements/1.1/"/>
    <ds:schemaRef ds:uri="http://www.w3.org/XML/1998/namespace"/>
    <ds:schemaRef ds:uri="3c3d6887-d5e9-4f40-8d3d-697a103599ce"/>
    <ds:schemaRef ds:uri="http://schemas.microsoft.com/office/2006/metadata/properties"/>
    <ds:schemaRef ds:uri="http://schemas.microsoft.com/office/infopath/2007/PartnerControls"/>
    <ds:schemaRef ds:uri="a2bc2390-3d6d-4d6e-a4b4-5f7e8a77d30b"/>
  </ds:schemaRefs>
</ds:datastoreItem>
</file>

<file path=customXml/itemProps2.xml><?xml version="1.0" encoding="utf-8"?>
<ds:datastoreItem xmlns:ds="http://schemas.openxmlformats.org/officeDocument/2006/customXml" ds:itemID="{5AC5885C-F3A4-4556-8045-B972C08549CA}">
  <ds:schemaRefs>
    <ds:schemaRef ds:uri="http://schemas.microsoft.com/sharepoint/v3/contenttype/forms"/>
  </ds:schemaRefs>
</ds:datastoreItem>
</file>

<file path=customXml/itemProps3.xml><?xml version="1.0" encoding="utf-8"?>
<ds:datastoreItem xmlns:ds="http://schemas.openxmlformats.org/officeDocument/2006/customXml" ds:itemID="{735C78C4-011F-47D8-8CF9-FC8E068F4B7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a2bc2390-3d6d-4d6e-a4b4-5f7e8a77d30b"/>
    <ds:schemaRef ds:uri="3c3d6887-d5e9-4f40-8d3d-697a103599c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288</TotalTime>
  <Words>1789</Words>
  <Application>Microsoft Office PowerPoint</Application>
  <PresentationFormat>Widescreen</PresentationFormat>
  <Paragraphs>149</Paragraphs>
  <Slides>20</Slides>
  <Notes>15</Notes>
  <HiddenSlides>0</HiddenSlides>
  <MMClips>1</MMClips>
  <ScaleCrop>false</ScaleCrop>
  <HeadingPairs>
    <vt:vector size="6" baseType="variant">
      <vt:variant>
        <vt:lpstr>Fonts Used</vt:lpstr>
      </vt:variant>
      <vt:variant>
        <vt:i4>9</vt:i4>
      </vt:variant>
      <vt:variant>
        <vt:lpstr>Theme</vt:lpstr>
      </vt:variant>
      <vt:variant>
        <vt:i4>4</vt:i4>
      </vt:variant>
      <vt:variant>
        <vt:lpstr>Slide Titles</vt:lpstr>
      </vt:variant>
      <vt:variant>
        <vt:i4>20</vt:i4>
      </vt:variant>
    </vt:vector>
  </HeadingPairs>
  <TitlesOfParts>
    <vt:vector size="33" baseType="lpstr">
      <vt:lpstr>Arial</vt:lpstr>
      <vt:lpstr>Avenir Next LT Pro</vt:lpstr>
      <vt:lpstr>Avenir Next LT Pro Light</vt:lpstr>
      <vt:lpstr>Bahnschrift</vt:lpstr>
      <vt:lpstr>Calibri</vt:lpstr>
      <vt:lpstr>Calibri Light</vt:lpstr>
      <vt:lpstr>Rockwell Nova Light</vt:lpstr>
      <vt:lpstr>ScalaLancetPro</vt:lpstr>
      <vt:lpstr>Wingdings</vt:lpstr>
      <vt:lpstr>MatrixVTI</vt:lpstr>
      <vt:lpstr>Office Theme</vt:lpstr>
      <vt:lpstr>5_Office Theme</vt:lpstr>
      <vt:lpstr>LeafVTI</vt:lpstr>
      <vt:lpstr>Ned. Gedragscode Wet. Integriteit (2018)</vt:lpstr>
      <vt:lpstr>Jullie vragen (zie tekstveld onder alle slides voor meer info en referenties)</vt:lpstr>
      <vt:lpstr>PowerPoint Presentation</vt:lpstr>
      <vt:lpstr>Opdracht</vt:lpstr>
      <vt:lpstr>Device industry (biotronik 2022)</vt:lpstr>
      <vt:lpstr>How negative results disappear</vt:lpstr>
      <vt:lpstr>FDA, US law</vt:lpstr>
      <vt:lpstr>Replication crisis</vt:lpstr>
      <vt:lpstr>Avoidable waste is up to 80%</vt:lpstr>
      <vt:lpstr>PowerPoint Presentation</vt:lpstr>
      <vt:lpstr>Urban Vitality Open Science Checklist</vt:lpstr>
      <vt:lpstr>PowerPoint Presentation</vt:lpstr>
      <vt:lpstr>About your presenter</vt:lpstr>
      <vt:lpstr>Instanties</vt:lpstr>
      <vt:lpstr>De Stapel affaire (2011)</vt:lpstr>
      <vt:lpstr>When people mark their own exams</vt:lpstr>
      <vt:lpstr>PowerPoint Presentation</vt:lpstr>
      <vt:lpstr>Science in the real world</vt:lpstr>
      <vt:lpstr>Typology of applied research</vt:lpstr>
      <vt:lpstr>Idealized  Science (RK Merton)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Ned. Gedragscode Wet. Integriteit (2018)</dc:title>
  <dc:creator>Gerben ter Riet</dc:creator>
  <cp:lastModifiedBy>Gerben ter Riet</cp:lastModifiedBy>
  <cp:revision>6</cp:revision>
  <dcterms:created xsi:type="dcterms:W3CDTF">2023-03-08T08:08:19Z</dcterms:created>
  <dcterms:modified xsi:type="dcterms:W3CDTF">2025-09-26T10:32:02Z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0x0101000066BC28459F47408A9ADF4ED028757A</vt:lpwstr>
  </property>
  <property fmtid="{D5CDD505-2E9C-101B-9397-08002B2CF9AE}" pid="3" name="MediaServiceImageTags">
    <vt:lpwstr/>
  </property>
</Properties>
</file>